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0" r:id="rId2"/>
  </p:sldMasterIdLst>
  <p:notesMasterIdLst>
    <p:notesMasterId r:id="rId28"/>
  </p:notesMasterIdLst>
  <p:sldIdLst>
    <p:sldId id="287" r:id="rId3"/>
    <p:sldId id="256" r:id="rId4"/>
    <p:sldId id="257" r:id="rId5"/>
    <p:sldId id="273" r:id="rId6"/>
    <p:sldId id="274" r:id="rId7"/>
    <p:sldId id="258" r:id="rId8"/>
    <p:sldId id="259" r:id="rId9"/>
    <p:sldId id="260" r:id="rId10"/>
    <p:sldId id="275" r:id="rId11"/>
    <p:sldId id="261" r:id="rId12"/>
    <p:sldId id="276" r:id="rId13"/>
    <p:sldId id="262" r:id="rId14"/>
    <p:sldId id="263" r:id="rId15"/>
    <p:sldId id="277" r:id="rId16"/>
    <p:sldId id="264" r:id="rId17"/>
    <p:sldId id="278" r:id="rId18"/>
    <p:sldId id="280" r:id="rId19"/>
    <p:sldId id="281" r:id="rId20"/>
    <p:sldId id="283" r:id="rId21"/>
    <p:sldId id="285" r:id="rId22"/>
    <p:sldId id="286" r:id="rId23"/>
    <p:sldId id="266" r:id="rId24"/>
    <p:sldId id="267" r:id="rId25"/>
    <p:sldId id="268" r:id="rId26"/>
    <p:sldId id="288" r:id="rId27"/>
  </p:sldIdLst>
  <p:sldSz cx="12192000" cy="6858000"/>
  <p:notesSz cx="6858000" cy="12192000"/>
  <p:embeddedFontLst>
    <p:embeddedFont>
      <p:font typeface="Algerian" panose="04020705040A02060702" pitchFamily="8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custShowLst>
    <p:custShow name="Custom Show 1" id="0">
      <p:sldLst>
        <p:sld r:id="rId5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406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80" y="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39B2B0D-9042-40C1-905F-7713018D0FF9}"/>
    <pc:docChg chg="undo redo custSel addSld delSld modSld sldOrd modShowInfo">
      <pc:chgData name="Rob Sewell" userId="c802df42025d5e1f" providerId="LiveId" clId="{B39B2B0D-9042-40C1-905F-7713018D0FF9}" dt="2023-10-04T09:30:12.139" v="1965" actId="207"/>
      <pc:docMkLst>
        <pc:docMk/>
      </pc:docMkLst>
      <pc:sldChg chg="delSp modSp mod setBg">
        <pc:chgData name="Rob Sewell" userId="c802df42025d5e1f" providerId="LiveId" clId="{B39B2B0D-9042-40C1-905F-7713018D0FF9}" dt="2023-10-04T09:30:12.139" v="1965" actId="207"/>
        <pc:sldMkLst>
          <pc:docMk/>
          <pc:sldMk cId="0" sldId="256"/>
        </pc:sldMkLst>
        <pc:spChg chg="del mod">
          <ac:chgData name="Rob Sewell" userId="c802df42025d5e1f" providerId="LiveId" clId="{B39B2B0D-9042-40C1-905F-7713018D0FF9}" dt="2023-09-10T13:12:50.584" v="823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10-04T09:30:12.139" v="1965" actId="207"/>
          <ac:spMkLst>
            <pc:docMk/>
            <pc:sldMk cId="0" sldId="256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3:14:23.919" v="832" actId="1076"/>
          <ac:spMkLst>
            <pc:docMk/>
            <pc:sldMk cId="0" sldId="256"/>
            <ac:spMk id="5" creationId="{00000000-0000-0000-0000-000000000000}"/>
          </ac:spMkLst>
        </pc:spChg>
        <pc:picChg chg="del">
          <ac:chgData name="Rob Sewell" userId="c802df42025d5e1f" providerId="LiveId" clId="{B39B2B0D-9042-40C1-905F-7713018D0FF9}" dt="2023-09-10T13:09:55.825" v="820" actId="478"/>
          <ac:picMkLst>
            <pc:docMk/>
            <pc:sldMk cId="0" sldId="256"/>
            <ac:picMk id="2" creationId="{00000000-0000-0000-0000-000000000000}"/>
          </ac:picMkLst>
        </pc:picChg>
      </pc:sldChg>
      <pc:sldChg chg="addSp delSp modSp mod modTransition setBg delAnim modAnim">
        <pc:chgData name="Rob Sewell" userId="c802df42025d5e1f" providerId="LiveId" clId="{B39B2B0D-9042-40C1-905F-7713018D0FF9}" dt="2023-10-04T09:28:00.442" v="1941" actId="207"/>
        <pc:sldMkLst>
          <pc:docMk/>
          <pc:sldMk cId="0" sldId="257"/>
        </pc:sldMkLst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5" creationId="{00000000-0000-0000-0000-000000000000}"/>
          </ac:spMkLst>
        </pc:spChg>
        <pc:spChg chg="del">
          <ac:chgData name="Rob Sewell" userId="c802df42025d5e1f" providerId="LiveId" clId="{B39B2B0D-9042-40C1-905F-7713018D0FF9}" dt="2023-09-10T11:58:52.788" v="300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8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7:35.159" v="790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19" creationId="{00000000-0000-0000-0000-000000000000}"/>
          </ac:spMkLst>
        </pc:spChg>
        <pc:spChg chg="del">
          <ac:chgData name="Rob Sewell" userId="c802df42025d5e1f" providerId="LiveId" clId="{B39B2B0D-9042-40C1-905F-7713018D0FF9}" dt="2023-09-10T11:39:52.109" v="3" actId="478"/>
          <ac:spMkLst>
            <pc:docMk/>
            <pc:sldMk cId="0" sldId="257"/>
            <ac:spMk id="20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23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00.442" v="1941" actId="207"/>
          <ac:spMkLst>
            <pc:docMk/>
            <pc:sldMk cId="0" sldId="257"/>
            <ac:spMk id="34" creationId="{00000000-0000-0000-0000-000000000000}"/>
          </ac:spMkLst>
        </pc:spChg>
        <pc:picChg chg="del">
          <ac:chgData name="Rob Sewell" userId="c802df42025d5e1f" providerId="LiveId" clId="{B39B2B0D-9042-40C1-905F-7713018D0FF9}" dt="2023-09-10T11:58:49.849" v="299" actId="478"/>
          <ac:picMkLst>
            <pc:docMk/>
            <pc:sldMk cId="0" sldId="257"/>
            <ac:picMk id="7" creationId="{00000000-0000-0000-0000-000000000000}"/>
          </ac:picMkLst>
        </pc:picChg>
        <pc:picChg chg="del">
          <ac:chgData name="Rob Sewell" userId="c802df42025d5e1f" providerId="LiveId" clId="{B39B2B0D-9042-40C1-905F-7713018D0FF9}" dt="2023-09-10T11:41:47.283" v="4" actId="478"/>
          <ac:picMkLst>
            <pc:docMk/>
            <pc:sldMk cId="0" sldId="257"/>
            <ac:picMk id="9" creationId="{00000000-0000-0000-0000-000000000000}"/>
          </ac:picMkLst>
        </pc:picChg>
        <pc:picChg chg="del mod">
          <ac:chgData name="Rob Sewell" userId="c802df42025d5e1f" providerId="LiveId" clId="{B39B2B0D-9042-40C1-905F-7713018D0FF9}" dt="2023-09-10T13:04:53.503" v="648" actId="478"/>
          <ac:picMkLst>
            <pc:docMk/>
            <pc:sldMk cId="0" sldId="257"/>
            <ac:picMk id="11" creationId="{00000000-0000-0000-0000-000000000000}"/>
          </ac:picMkLst>
        </pc:picChg>
        <pc:picChg chg="del">
          <ac:chgData name="Rob Sewell" userId="c802df42025d5e1f" providerId="LiveId" clId="{B39B2B0D-9042-40C1-905F-7713018D0FF9}" dt="2023-09-10T13:01:40.200" v="646" actId="27803"/>
          <ac:picMkLst>
            <pc:docMk/>
            <pc:sldMk cId="0" sldId="257"/>
            <ac:picMk id="18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1:42:14.235" v="10" actId="1076"/>
          <ac:picMkLst>
            <pc:docMk/>
            <pc:sldMk cId="0" sldId="257"/>
            <ac:picMk id="25" creationId="{1BFB3CC6-E809-C7AE-1829-72A2079CC27E}"/>
          </ac:picMkLst>
        </pc:picChg>
        <pc:picChg chg="add del mod">
          <ac:chgData name="Rob Sewell" userId="c802df42025d5e1f" providerId="LiveId" clId="{B39B2B0D-9042-40C1-905F-7713018D0FF9}" dt="2023-09-10T11:56:14.138" v="20" actId="478"/>
          <ac:picMkLst>
            <pc:docMk/>
            <pc:sldMk cId="0" sldId="257"/>
            <ac:picMk id="26" creationId="{DABCC0E4-B8F5-8C45-A06C-6ED60E65A6F5}"/>
          </ac:picMkLst>
        </pc:picChg>
        <pc:picChg chg="add mod ord modCrop">
          <ac:chgData name="Rob Sewell" userId="c802df42025d5e1f" providerId="LiveId" clId="{B39B2B0D-9042-40C1-905F-7713018D0FF9}" dt="2023-09-10T12:55:36.897" v="563" actId="167"/>
          <ac:picMkLst>
            <pc:docMk/>
            <pc:sldMk cId="0" sldId="257"/>
            <ac:picMk id="28" creationId="{BC3F143E-0068-F27B-D4C3-AD99F82B51D5}"/>
          </ac:picMkLst>
        </pc:picChg>
        <pc:picChg chg="add mod ord modCrop">
          <ac:chgData name="Rob Sewell" userId="c802df42025d5e1f" providerId="LiveId" clId="{B39B2B0D-9042-40C1-905F-7713018D0FF9}" dt="2023-09-10T12:55:40.075" v="564" actId="167"/>
          <ac:picMkLst>
            <pc:docMk/>
            <pc:sldMk cId="0" sldId="257"/>
            <ac:picMk id="29" creationId="{85D22427-0418-84BF-A98E-D578E3BC327E}"/>
          </ac:picMkLst>
        </pc:picChg>
        <pc:picChg chg="mod">
          <ac:chgData name="Rob Sewell" userId="c802df42025d5e1f" providerId="LiveId" clId="{B39B2B0D-9042-40C1-905F-7713018D0FF9}" dt="2023-09-10T12:49:50.488" v="523"/>
          <ac:picMkLst>
            <pc:docMk/>
            <pc:sldMk cId="0" sldId="257"/>
            <ac:picMk id="30" creationId="{2C6B2EC4-F716-00A5-14C5-7E890CD54BBB}"/>
          </ac:picMkLst>
        </pc:picChg>
        <pc:picChg chg="add del mod ord">
          <ac:chgData name="Rob Sewell" userId="c802df42025d5e1f" providerId="LiveId" clId="{B39B2B0D-9042-40C1-905F-7713018D0FF9}" dt="2023-09-10T12:40:59.602" v="506" actId="478"/>
          <ac:picMkLst>
            <pc:docMk/>
            <pc:sldMk cId="0" sldId="257"/>
            <ac:picMk id="31" creationId="{1475AC60-A182-2CA6-E162-31F48BC40E7E}"/>
          </ac:picMkLst>
        </pc:picChg>
        <pc:picChg chg="add del mod ord">
          <ac:chgData name="Rob Sewell" userId="c802df42025d5e1f" providerId="LiveId" clId="{B39B2B0D-9042-40C1-905F-7713018D0FF9}" dt="2023-09-10T12:55:59.574" v="566" actId="478"/>
          <ac:picMkLst>
            <pc:docMk/>
            <pc:sldMk cId="0" sldId="257"/>
            <ac:picMk id="32" creationId="{E3EEA7C2-EF29-258E-CCC9-C05315B8B581}"/>
          </ac:picMkLst>
        </pc:picChg>
        <pc:picChg chg="add del mod ord">
          <ac:chgData name="Rob Sewell" userId="c802df42025d5e1f" providerId="LiveId" clId="{B39B2B0D-9042-40C1-905F-7713018D0FF9}" dt="2023-09-10T12:55:42.771" v="565" actId="478"/>
          <ac:picMkLst>
            <pc:docMk/>
            <pc:sldMk cId="0" sldId="257"/>
            <ac:picMk id="33" creationId="{F113793C-46A0-DF5B-F945-1ECB4AD67B70}"/>
          </ac:picMkLst>
        </pc:picChg>
        <pc:picChg chg="add mod ord modCrop">
          <ac:chgData name="Rob Sewell" userId="c802df42025d5e1f" providerId="LiveId" clId="{B39B2B0D-9042-40C1-905F-7713018D0FF9}" dt="2023-09-10T13:36:11.088" v="1006" actId="18131"/>
          <ac:picMkLst>
            <pc:docMk/>
            <pc:sldMk cId="0" sldId="257"/>
            <ac:picMk id="36" creationId="{B7DFF54A-B56F-C032-9EEE-D37D3783EDF1}"/>
          </ac:picMkLst>
        </pc:picChg>
        <pc:picChg chg="add del mod">
          <ac:chgData name="Rob Sewell" userId="c802df42025d5e1f" providerId="LiveId" clId="{B39B2B0D-9042-40C1-905F-7713018D0FF9}" dt="2023-09-10T11:49:28.074" v="15" actId="478"/>
          <ac:picMkLst>
            <pc:docMk/>
            <pc:sldMk cId="0" sldId="257"/>
            <ac:picMk id="1026" creationId="{25EB4586-7E47-36CD-C0B2-52F76955C5F8}"/>
          </ac:picMkLst>
        </pc:picChg>
      </pc:sldChg>
      <pc:sldChg chg="addSp delSp modSp mod">
        <pc:chgData name="Rob Sewell" userId="c802df42025d5e1f" providerId="LiveId" clId="{B39B2B0D-9042-40C1-905F-7713018D0FF9}" dt="2023-10-04T09:29:13.465" v="1957" actId="207"/>
        <pc:sldMkLst>
          <pc:docMk/>
          <pc:sldMk cId="0" sldId="258"/>
        </pc:sldMkLst>
        <pc:spChg chg="mod">
          <ac:chgData name="Rob Sewell" userId="c802df42025d5e1f" providerId="LiveId" clId="{B39B2B0D-9042-40C1-905F-7713018D0FF9}" dt="2023-10-04T09:29:13.465" v="1957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9:13.465" v="1957" actId="207"/>
          <ac:spMkLst>
            <pc:docMk/>
            <pc:sldMk cId="0" sldId="258"/>
            <ac:spMk id="4" creationId="{00000000-0000-0000-0000-000000000000}"/>
          </ac:spMkLst>
        </pc:spChg>
        <pc:spChg chg="mod ord">
          <ac:chgData name="Rob Sewell" userId="c802df42025d5e1f" providerId="LiveId" clId="{B39B2B0D-9042-40C1-905F-7713018D0FF9}" dt="2023-10-04T09:29:13.465" v="1957" actId="207"/>
          <ac:spMkLst>
            <pc:docMk/>
            <pc:sldMk cId="0" sldId="258"/>
            <ac:spMk id="5" creationId="{00000000-0000-0000-0000-000000000000}"/>
          </ac:spMkLst>
        </pc:spChg>
        <pc:picChg chg="del">
          <ac:chgData name="Rob Sewell" userId="c802df42025d5e1f" providerId="LiveId" clId="{B39B2B0D-9042-40C1-905F-7713018D0FF9}" dt="2023-09-10T13:15:08.567" v="834" actId="478"/>
          <ac:picMkLst>
            <pc:docMk/>
            <pc:sldMk cId="0" sldId="258"/>
            <ac:picMk id="3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3:17:05.354" v="858" actId="1076"/>
          <ac:picMkLst>
            <pc:docMk/>
            <pc:sldMk cId="0" sldId="258"/>
            <ac:picMk id="7" creationId="{29DAC847-CC83-CA76-F116-A1A8CF81E3A2}"/>
          </ac:picMkLst>
        </pc:picChg>
      </pc:sldChg>
      <pc:sldChg chg="addSp delSp modSp mod setBg">
        <pc:chgData name="Rob Sewell" userId="c802df42025d5e1f" providerId="LiveId" clId="{B39B2B0D-9042-40C1-905F-7713018D0FF9}" dt="2023-10-04T09:29:00.671" v="1956" actId="20577"/>
        <pc:sldMkLst>
          <pc:docMk/>
          <pc:sldMk cId="0" sldId="259"/>
        </pc:sldMkLst>
        <pc:spChg chg="mod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1:11.325" v="919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2:49.844" v="937" actId="403"/>
          <ac:spMkLst>
            <pc:docMk/>
            <pc:sldMk cId="0" sldId="259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40.402" v="1942" actId="207"/>
          <ac:spMkLst>
            <pc:docMk/>
            <pc:sldMk cId="0" sldId="259"/>
            <ac:spMk id="6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1:31.546" v="922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2:49.844" v="937" actId="403"/>
          <ac:spMkLst>
            <pc:docMk/>
            <pc:sldMk cId="0" sldId="259"/>
            <ac:spMk id="9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43.809" v="1943" actId="20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1:51.462" v="923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2:49.844" v="937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8:48.234" v="1944" actId="207"/>
          <ac:spMkLst>
            <pc:docMk/>
            <pc:sldMk cId="0" sldId="259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3:14.877" v="938" actId="207"/>
          <ac:spMkLst>
            <pc:docMk/>
            <pc:sldMk cId="0" sldId="259"/>
            <ac:spMk id="15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9:00.671" v="1956" actId="20577"/>
          <ac:spMkLst>
            <pc:docMk/>
            <pc:sldMk cId="0" sldId="259"/>
            <ac:spMk id="16" creationId="{00000000-0000-0000-0000-000000000000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22" creationId="{D7A453D2-15D8-4403-815F-291FA16340D9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24" creationId="{8161EA6B-09CA-445B-AB0D-8DF76FA92DEF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34" creationId="{B8114C98-A349-4111-A123-E8EAB86ABE30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42" creationId="{E2D3D3F2-ABBB-4453-B1C5-1BEBF7E4DD56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56" creationId="{773AEA78-C03B-40B7-9D11-DC022119D577}"/>
          </ac:spMkLst>
        </pc:spChg>
        <pc:grpChg chg="add del">
          <ac:chgData name="Rob Sewell" userId="c802df42025d5e1f" providerId="LiveId" clId="{B39B2B0D-9042-40C1-905F-7713018D0FF9}" dt="2023-09-10T13:20:46.159" v="916" actId="26606"/>
          <ac:grpSpMkLst>
            <pc:docMk/>
            <pc:sldMk cId="0" sldId="259"/>
            <ac:grpSpMk id="26" creationId="{913B067F-3154-4968-A886-DF93A787EC44}"/>
          </ac:grpSpMkLst>
        </pc:grpChg>
        <pc:grpChg chg="add del">
          <ac:chgData name="Rob Sewell" userId="c802df42025d5e1f" providerId="LiveId" clId="{B39B2B0D-9042-40C1-905F-7713018D0FF9}" dt="2023-09-10T13:20:46.159" v="916" actId="26606"/>
          <ac:grpSpMkLst>
            <pc:docMk/>
            <pc:sldMk cId="0" sldId="259"/>
            <ac:grpSpMk id="36" creationId="{670FB431-AE18-414D-92F4-1D12D1991152}"/>
          </ac:grpSpMkLst>
        </pc:grpChg>
        <pc:grpChg chg="add del">
          <ac:chgData name="Rob Sewell" userId="c802df42025d5e1f" providerId="LiveId" clId="{B39B2B0D-9042-40C1-905F-7713018D0FF9}" dt="2023-09-10T13:20:46.159" v="916" actId="26606"/>
          <ac:grpSpMkLst>
            <pc:docMk/>
            <pc:sldMk cId="0" sldId="259"/>
            <ac:grpSpMk id="44" creationId="{8214E4A5-A0D2-42C4-8D14-D2A7E495F041}"/>
          </ac:grpSpMkLst>
        </pc:grpChg>
        <pc:grpChg chg="add del">
          <ac:chgData name="Rob Sewell" userId="c802df42025d5e1f" providerId="LiveId" clId="{B39B2B0D-9042-40C1-905F-7713018D0FF9}" dt="2023-09-10T13:20:46.159" v="916" actId="26606"/>
          <ac:grpSpMkLst>
            <pc:docMk/>
            <pc:sldMk cId="0" sldId="259"/>
            <ac:grpSpMk id="50" creationId="{1F4E1649-4D1F-4A91-AF97-A254BFDD524D}"/>
          </ac:grpSpMkLst>
        </pc:grpChg>
        <pc:picChg chg="mod">
          <ac:chgData name="Rob Sewell" userId="c802df42025d5e1f" providerId="LiveId" clId="{B39B2B0D-9042-40C1-905F-7713018D0FF9}" dt="2023-09-10T13:21:11.325" v="919" actId="1076"/>
          <ac:picMkLst>
            <pc:docMk/>
            <pc:sldMk cId="0" sldId="259"/>
            <ac:picMk id="4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3:21:31.546" v="922" actId="107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3:21:51.462" v="923" actId="1076"/>
          <ac:picMkLst>
            <pc:docMk/>
            <pc:sldMk cId="0" sldId="259"/>
            <ac:picMk id="12" creationId="{00000000-0000-0000-0000-000000000000}"/>
          </ac:picMkLst>
        </pc:picChg>
      </pc:sldChg>
      <pc:sldChg chg="modSp mod modTransition">
        <pc:chgData name="Rob Sewell" userId="c802df42025d5e1f" providerId="LiveId" clId="{B39B2B0D-9042-40C1-905F-7713018D0FF9}" dt="2023-09-10T16:45:31.598" v="1928"/>
        <pc:sldMkLst>
          <pc:docMk/>
          <pc:sldMk cId="0" sldId="260"/>
        </pc:sldMkLst>
        <pc:spChg chg="mod">
          <ac:chgData name="Rob Sewell" userId="c802df42025d5e1f" providerId="LiveId" clId="{B39B2B0D-9042-40C1-905F-7713018D0FF9}" dt="2023-09-10T14:02:30.207" v="1009" actId="2711"/>
          <ac:spMkLst>
            <pc:docMk/>
            <pc:sldMk cId="0" sldId="260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4:02:44.017" v="1012" actId="2711"/>
          <ac:spMkLst>
            <pc:docMk/>
            <pc:sldMk cId="0" sldId="260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09-10T14:03:36.810" v="1016" actId="403"/>
          <ac:spMkLst>
            <pc:docMk/>
            <pc:sldMk cId="0" sldId="260"/>
            <ac:spMk id="7" creationId="{00000000-0000-0000-0000-000000000000}"/>
          </ac:spMkLst>
        </pc:spChg>
        <pc:picChg chg="mod">
          <ac:chgData name="Rob Sewell" userId="c802df42025d5e1f" providerId="LiveId" clId="{B39B2B0D-9042-40C1-905F-7713018D0FF9}" dt="2023-09-10T14:03:40.719" v="1017" actId="1076"/>
          <ac:picMkLst>
            <pc:docMk/>
            <pc:sldMk cId="0" sldId="260"/>
            <ac:picMk id="5" creationId="{00000000-0000-0000-0000-000000000000}"/>
          </ac:picMkLst>
        </pc:picChg>
      </pc:sldChg>
      <pc:sldChg chg="modSp mod modTransition">
        <pc:chgData name="Rob Sewell" userId="c802df42025d5e1f" providerId="LiveId" clId="{B39B2B0D-9042-40C1-905F-7713018D0FF9}" dt="2023-09-10T14:09:25.491" v="1409"/>
        <pc:sldMkLst>
          <pc:docMk/>
          <pc:sldMk cId="0" sldId="261"/>
        </pc:sldMkLst>
        <pc:spChg chg="mod">
          <ac:chgData name="Rob Sewell" userId="c802df42025d5e1f" providerId="LiveId" clId="{B39B2B0D-9042-40C1-905F-7713018D0FF9}" dt="2023-09-10T14:08:46.089" v="1404" actId="207"/>
          <ac:spMkLst>
            <pc:docMk/>
            <pc:sldMk cId="0" sldId="261"/>
            <ac:spMk id="2" creationId="{00000000-0000-0000-0000-000000000000}"/>
          </ac:spMkLst>
        </pc:spChg>
      </pc:sldChg>
      <pc:sldChg chg="addSp delSp modSp mod setBg">
        <pc:chgData name="Rob Sewell" userId="c802df42025d5e1f" providerId="LiveId" clId="{B39B2B0D-9042-40C1-905F-7713018D0FF9}" dt="2023-10-04T09:29:39.161" v="1961" actId="207"/>
        <pc:sldMkLst>
          <pc:docMk/>
          <pc:sldMk cId="0" sldId="262"/>
        </pc:sldMkLst>
        <pc:spChg chg="del mod">
          <ac:chgData name="Rob Sewell" userId="c802df42025d5e1f" providerId="LiveId" clId="{B39B2B0D-9042-40C1-905F-7713018D0FF9}" dt="2023-09-10T14:14:29.160" v="1436" actId="478"/>
          <ac:spMkLst>
            <pc:docMk/>
            <pc:sldMk cId="0" sldId="262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9:39.161" v="1961" actId="207"/>
          <ac:spMkLst>
            <pc:docMk/>
            <pc:sldMk cId="0" sldId="262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9:35.798" v="1960" actId="207"/>
          <ac:spMkLst>
            <pc:docMk/>
            <pc:sldMk cId="0" sldId="262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9:32.156" v="1959" actId="207"/>
          <ac:spMkLst>
            <pc:docMk/>
            <pc:sldMk cId="0" sldId="262"/>
            <ac:spMk id="6" creationId="{00000000-0000-0000-0000-000000000000}"/>
          </ac:spMkLst>
        </pc:spChg>
        <pc:picChg chg="del mod">
          <ac:chgData name="Rob Sewell" userId="c802df42025d5e1f" providerId="LiveId" clId="{B39B2B0D-9042-40C1-905F-7713018D0FF9}" dt="2023-09-10T14:14:26.474" v="1435" actId="478"/>
          <ac:picMkLst>
            <pc:docMk/>
            <pc:sldMk cId="0" sldId="262"/>
            <ac:picMk id="3" creationId="{00000000-0000-0000-0000-000000000000}"/>
          </ac:picMkLst>
        </pc:picChg>
        <pc:picChg chg="add mod ord">
          <ac:chgData name="Rob Sewell" userId="c802df42025d5e1f" providerId="LiveId" clId="{B39B2B0D-9042-40C1-905F-7713018D0FF9}" dt="2023-09-10T14:15:27.676" v="1439" actId="167"/>
          <ac:picMkLst>
            <pc:docMk/>
            <pc:sldMk cId="0" sldId="262"/>
            <ac:picMk id="8" creationId="{D4D7921D-9ACA-A909-19A9-856898AA39E8}"/>
          </ac:picMkLst>
        </pc:picChg>
      </pc:sldChg>
      <pc:sldChg chg="addSp delSp modSp mod modTransition setBg">
        <pc:chgData name="Rob Sewell" userId="c802df42025d5e1f" providerId="LiveId" clId="{B39B2B0D-9042-40C1-905F-7713018D0FF9}" dt="2023-10-04T09:29:49.636" v="1963" actId="207"/>
        <pc:sldMkLst>
          <pc:docMk/>
          <pc:sldMk cId="0" sldId="263"/>
        </pc:sldMkLst>
        <pc:spChg chg="mod">
          <ac:chgData name="Rob Sewell" userId="c802df42025d5e1f" providerId="LiveId" clId="{B39B2B0D-9042-40C1-905F-7713018D0FF9}" dt="2023-10-04T09:29:49.636" v="1963" actId="207"/>
          <ac:spMkLst>
            <pc:docMk/>
            <pc:sldMk cId="0" sldId="263"/>
            <ac:spMk id="2" creationId="{00000000-0000-0000-0000-000000000000}"/>
          </ac:spMkLst>
        </pc:spChg>
        <pc:spChg chg="del">
          <ac:chgData name="Rob Sewell" userId="c802df42025d5e1f" providerId="LiveId" clId="{B39B2B0D-9042-40C1-905F-7713018D0FF9}" dt="2023-09-10T14:35:28.769" v="1487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Rob Sewell" userId="c802df42025d5e1f" providerId="LiveId" clId="{B39B2B0D-9042-40C1-905F-7713018D0FF9}" dt="2023-09-10T14:35:42.579" v="1490" actId="478"/>
          <ac:spMkLst>
            <pc:docMk/>
            <pc:sldMk cId="0" sldId="263"/>
            <ac:spMk id="4" creationId="{00000000-0000-0000-0000-000000000000}"/>
          </ac:spMkLst>
        </pc:spChg>
        <pc:picChg chg="del">
          <ac:chgData name="Rob Sewell" userId="c802df42025d5e1f" providerId="LiveId" clId="{B39B2B0D-9042-40C1-905F-7713018D0FF9}" dt="2023-09-10T14:35:39.255" v="1489" actId="478"/>
          <ac:picMkLst>
            <pc:docMk/>
            <pc:sldMk cId="0" sldId="263"/>
            <ac:picMk id="5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4:36:24.309" v="1492" actId="1076"/>
          <ac:picMkLst>
            <pc:docMk/>
            <pc:sldMk cId="0" sldId="263"/>
            <ac:picMk id="8" creationId="{6A31598F-6508-859E-46BB-0B6BC5A9409B}"/>
          </ac:picMkLst>
        </pc:picChg>
      </pc:sldChg>
      <pc:sldChg chg="addSp delSp modSp mod setBg">
        <pc:chgData name="Rob Sewell" userId="c802df42025d5e1f" providerId="LiveId" clId="{B39B2B0D-9042-40C1-905F-7713018D0FF9}" dt="2023-09-10T15:25:46.885" v="1710" actId="478"/>
        <pc:sldMkLst>
          <pc:docMk/>
          <pc:sldMk cId="0" sldId="264"/>
        </pc:sldMkLst>
        <pc:spChg chg="mod">
          <ac:chgData name="Rob Sewell" userId="c802df42025d5e1f" providerId="LiveId" clId="{B39B2B0D-9042-40C1-905F-7713018D0FF9}" dt="2023-09-10T14:49:10.261" v="1564" actId="403"/>
          <ac:spMkLst>
            <pc:docMk/>
            <pc:sldMk cId="0" sldId="264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8:30.062" v="1554" actId="207"/>
          <ac:spMkLst>
            <pc:docMk/>
            <pc:sldMk cId="0" sldId="264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09-10T14:55:24.150" v="1614" actId="20577"/>
          <ac:spMkLst>
            <pc:docMk/>
            <pc:sldMk cId="0" sldId="264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8:40.895" v="1556" actId="207"/>
          <ac:spMkLst>
            <pc:docMk/>
            <pc:sldMk cId="0" sldId="264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09-10T14:55:15.330" v="1610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9:00.557" v="1559" actId="207"/>
          <ac:spMkLst>
            <pc:docMk/>
            <pc:sldMk cId="0" sldId="264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8:02.815" v="1551" actId="2711"/>
          <ac:spMkLst>
            <pc:docMk/>
            <pc:sldMk cId="0" sldId="264"/>
            <ac:spMk id="8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8:53.502" v="1558" actId="207"/>
          <ac:spMkLst>
            <pc:docMk/>
            <pc:sldMk cId="0" sldId="264"/>
            <ac:spMk id="9" creationId="{00000000-0000-0000-0000-000000000000}"/>
          </ac:spMkLst>
        </pc:spChg>
        <pc:spChg chg="mod">
          <ac:chgData name="Rob Sewell" userId="c802df42025d5e1f" providerId="LiveId" clId="{B39B2B0D-9042-40C1-905F-7713018D0FF9}" dt="2023-09-10T14:50:44.045" v="1567"/>
          <ac:spMkLst>
            <pc:docMk/>
            <pc:sldMk cId="0" sldId="264"/>
            <ac:spMk id="10" creationId="{00000000-0000-0000-0000-000000000000}"/>
          </ac:spMkLst>
        </pc:spChg>
        <pc:spChg chg="add del mod">
          <ac:chgData name="Rob Sewell" userId="c802df42025d5e1f" providerId="LiveId" clId="{B39B2B0D-9042-40C1-905F-7713018D0FF9}" dt="2023-09-10T15:25:46.885" v="1710" actId="478"/>
          <ac:spMkLst>
            <pc:docMk/>
            <pc:sldMk cId="0" sldId="264"/>
            <ac:spMk id="11" creationId="{09B19E13-C6C1-AF3C-8A58-EA9EFEEEC9F5}"/>
          </ac:spMkLst>
        </pc:spChg>
        <pc:picChg chg="add del mod">
          <ac:chgData name="Rob Sewell" userId="c802df42025d5e1f" providerId="LiveId" clId="{B39B2B0D-9042-40C1-905F-7713018D0FF9}" dt="2023-09-10T14:51:58.012" v="1571" actId="22"/>
          <ac:picMkLst>
            <pc:docMk/>
            <pc:sldMk cId="0" sldId="264"/>
            <ac:picMk id="13" creationId="{F3692F37-400C-4DCD-5F50-16B114BE5AC9}"/>
          </ac:picMkLst>
        </pc:picChg>
        <pc:picChg chg="add mod modCrop">
          <ac:chgData name="Rob Sewell" userId="c802df42025d5e1f" providerId="LiveId" clId="{B39B2B0D-9042-40C1-905F-7713018D0FF9}" dt="2023-09-10T14:52:50.404" v="1601" actId="732"/>
          <ac:picMkLst>
            <pc:docMk/>
            <pc:sldMk cId="0" sldId="264"/>
            <ac:picMk id="15" creationId="{B5D65310-CE32-3BC1-29D5-90B8E41322B8}"/>
          </ac:picMkLst>
        </pc:picChg>
      </pc:sldChg>
      <pc:sldChg chg="addSp delSp modSp del mod setBg">
        <pc:chgData name="Rob Sewell" userId="c802df42025d5e1f" providerId="LiveId" clId="{B39B2B0D-9042-40C1-905F-7713018D0FF9}" dt="2023-09-10T15:15:34.782" v="1654" actId="47"/>
        <pc:sldMkLst>
          <pc:docMk/>
          <pc:sldMk cId="0" sldId="265"/>
        </pc:sldMkLst>
        <pc:spChg chg="del">
          <ac:chgData name="Rob Sewell" userId="c802df42025d5e1f" providerId="LiveId" clId="{B39B2B0D-9042-40C1-905F-7713018D0FF9}" dt="2023-09-10T15:12:16.434" v="1631" actId="478"/>
          <ac:spMkLst>
            <pc:docMk/>
            <pc:sldMk cId="0" sldId="265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22.803" v="1623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22.803" v="1623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34.948" v="1624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34.948" v="1624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2:00.989" v="1628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2:00.989" v="1628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55.251" v="1627" actId="1076"/>
          <ac:spMkLst>
            <pc:docMk/>
            <pc:sldMk cId="0" sldId="265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55.251" v="1627" actId="1076"/>
          <ac:spMkLst>
            <pc:docMk/>
            <pc:sldMk cId="0" sldId="265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55.251" v="1627" actId="1076"/>
          <ac:spMkLst>
            <pc:docMk/>
            <pc:sldMk cId="0" sldId="265"/>
            <ac:spMk id="15" creationId="{00000000-0000-0000-0000-000000000000}"/>
          </ac:spMkLst>
        </pc:spChg>
        <pc:spChg chg="del">
          <ac:chgData name="Rob Sewell" userId="c802df42025d5e1f" providerId="LiveId" clId="{B39B2B0D-9042-40C1-905F-7713018D0FF9}" dt="2023-09-10T15:12:08.552" v="1630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Rob Sewell" userId="c802df42025d5e1f" providerId="LiveId" clId="{B39B2B0D-9042-40C1-905F-7713018D0FF9}" dt="2023-09-10T15:12:33.227" v="1633" actId="478"/>
          <ac:spMkLst>
            <pc:docMk/>
            <pc:sldMk cId="0" sldId="265"/>
            <ac:spMk id="17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1:22.803" v="1623" actId="1076"/>
          <ac:picMkLst>
            <pc:docMk/>
            <pc:sldMk cId="0" sldId="265"/>
            <ac:picMk id="3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1:34.948" v="1624" actId="1076"/>
          <ac:picMkLst>
            <pc:docMk/>
            <pc:sldMk cId="0" sldId="265"/>
            <ac:picMk id="6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2:00.989" v="1628" actId="1076"/>
          <ac:picMkLst>
            <pc:docMk/>
            <pc:sldMk cId="0" sldId="265"/>
            <ac:picMk id="9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1:55.251" v="1627" actId="1076"/>
          <ac:picMkLst>
            <pc:docMk/>
            <pc:sldMk cId="0" sldId="265"/>
            <ac:picMk id="12" creationId="{00000000-0000-0000-0000-000000000000}"/>
          </ac:picMkLst>
        </pc:picChg>
        <pc:picChg chg="add mod ord">
          <ac:chgData name="Rob Sewell" userId="c802df42025d5e1f" providerId="LiveId" clId="{B39B2B0D-9042-40C1-905F-7713018D0FF9}" dt="2023-09-10T15:13:51.131" v="1642" actId="167"/>
          <ac:picMkLst>
            <pc:docMk/>
            <pc:sldMk cId="0" sldId="265"/>
            <ac:picMk id="19" creationId="{67DD4B64-79A4-B140-009E-088FE5EA871A}"/>
          </ac:picMkLst>
        </pc:picChg>
      </pc:sldChg>
      <pc:sldChg chg="addSp delSp modSp mod">
        <pc:chgData name="Rob Sewell" userId="c802df42025d5e1f" providerId="LiveId" clId="{B39B2B0D-9042-40C1-905F-7713018D0FF9}" dt="2023-09-10T15:46:31.161" v="1713"/>
        <pc:sldMkLst>
          <pc:docMk/>
          <pc:sldMk cId="0" sldId="266"/>
        </pc:sldMkLst>
        <pc:spChg chg="del">
          <ac:chgData name="Rob Sewell" userId="c802df42025d5e1f" providerId="LiveId" clId="{B39B2B0D-9042-40C1-905F-7713018D0FF9}" dt="2023-09-10T15:46:17.147" v="1712" actId="478"/>
          <ac:spMkLst>
            <pc:docMk/>
            <pc:sldMk cId="0" sldId="266"/>
            <ac:spMk id="2" creationId="{00000000-0000-0000-0000-000000000000}"/>
          </ac:spMkLst>
        </pc:spChg>
        <pc:picChg chg="del">
          <ac:chgData name="Rob Sewell" userId="c802df42025d5e1f" providerId="LiveId" clId="{B39B2B0D-9042-40C1-905F-7713018D0FF9}" dt="2023-09-10T15:46:14.956" v="1711" actId="478"/>
          <ac:picMkLst>
            <pc:docMk/>
            <pc:sldMk cId="0" sldId="266"/>
            <ac:picMk id="3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5:46:31.161" v="1713"/>
          <ac:picMkLst>
            <pc:docMk/>
            <pc:sldMk cId="0" sldId="266"/>
            <ac:picMk id="5" creationId="{089566E8-1B97-1F5B-39C2-D56C292A72C6}"/>
          </ac:picMkLst>
        </pc:picChg>
      </pc:sldChg>
      <pc:sldChg chg="addSp delSp modSp mod setBg">
        <pc:chgData name="Rob Sewell" userId="c802df42025d5e1f" providerId="LiveId" clId="{B39B2B0D-9042-40C1-905F-7713018D0FF9}" dt="2023-09-10T16:12:07.617" v="1912" actId="207"/>
        <pc:sldMkLst>
          <pc:docMk/>
          <pc:sldMk cId="0" sldId="267"/>
        </pc:sldMkLst>
        <pc:spChg chg="del">
          <ac:chgData name="Rob Sewell" userId="c802df42025d5e1f" providerId="LiveId" clId="{B39B2B0D-9042-40C1-905F-7713018D0FF9}" dt="2023-09-10T16:08:13.324" v="1715" actId="478"/>
          <ac:spMkLst>
            <pc:docMk/>
            <pc:sldMk cId="0" sldId="267"/>
            <ac:spMk id="2" creationId="{00000000-0000-0000-0000-000000000000}"/>
          </ac:spMkLst>
        </pc:spChg>
        <pc:spChg chg="del">
          <ac:chgData name="Rob Sewell" userId="c802df42025d5e1f" providerId="LiveId" clId="{B39B2B0D-9042-40C1-905F-7713018D0FF9}" dt="2023-09-10T16:08:15.956" v="1716" actId="478"/>
          <ac:spMkLst>
            <pc:docMk/>
            <pc:sldMk cId="0" sldId="267"/>
            <ac:spMk id="4" creationId="{00000000-0000-0000-0000-000000000000}"/>
          </ac:spMkLst>
        </pc:spChg>
        <pc:spChg chg="del mod">
          <ac:chgData name="Rob Sewell" userId="c802df42025d5e1f" providerId="LiveId" clId="{B39B2B0D-9042-40C1-905F-7713018D0FF9}" dt="2023-09-10T16:08:20.784" v="1718" actId="478"/>
          <ac:spMkLst>
            <pc:docMk/>
            <pc:sldMk cId="0" sldId="267"/>
            <ac:spMk id="5" creationId="{00000000-0000-0000-0000-000000000000}"/>
          </ac:spMkLst>
        </pc:spChg>
        <pc:spChg chg="add mod">
          <ac:chgData name="Rob Sewell" userId="c802df42025d5e1f" providerId="LiveId" clId="{B39B2B0D-9042-40C1-905F-7713018D0FF9}" dt="2023-09-10T16:12:07.617" v="1912" actId="207"/>
          <ac:spMkLst>
            <pc:docMk/>
            <pc:sldMk cId="0" sldId="267"/>
            <ac:spMk id="8" creationId="{C3303663-6BC0-D3E0-4679-27BC401D3ADD}"/>
          </ac:spMkLst>
        </pc:spChg>
        <pc:spChg chg="add del">
          <ac:chgData name="Rob Sewell" userId="c802df42025d5e1f" providerId="LiveId" clId="{B39B2B0D-9042-40C1-905F-7713018D0FF9}" dt="2023-09-10T16:10:44.641" v="1751" actId="26606"/>
          <ac:spMkLst>
            <pc:docMk/>
            <pc:sldMk cId="0" sldId="267"/>
            <ac:spMk id="13" creationId="{37C89E4B-3C9F-44B9-8B86-D9E3D112D8EC}"/>
          </ac:spMkLst>
        </pc:spChg>
        <pc:spChg chg="add del">
          <ac:chgData name="Rob Sewell" userId="c802df42025d5e1f" providerId="LiveId" clId="{B39B2B0D-9042-40C1-905F-7713018D0FF9}" dt="2023-09-10T16:10:46.367" v="1753" actId="26606"/>
          <ac:spMkLst>
            <pc:docMk/>
            <pc:sldMk cId="0" sldId="267"/>
            <ac:spMk id="19" creationId="{657F69E0-C4B0-4BEC-A689-4F8D877F05D4}"/>
          </ac:spMkLst>
        </pc:spChg>
        <pc:spChg chg="add del">
          <ac:chgData name="Rob Sewell" userId="c802df42025d5e1f" providerId="LiveId" clId="{B39B2B0D-9042-40C1-905F-7713018D0FF9}" dt="2023-09-10T16:10:46.367" v="1753" actId="26606"/>
          <ac:spMkLst>
            <pc:docMk/>
            <pc:sldMk cId="0" sldId="267"/>
            <ac:spMk id="20" creationId="{9F6380B4-6A1C-481E-8408-B4E6C75B9B81}"/>
          </ac:spMkLst>
        </pc:spChg>
        <pc:spChg chg="add del">
          <ac:chgData name="Rob Sewell" userId="c802df42025d5e1f" providerId="LiveId" clId="{B39B2B0D-9042-40C1-905F-7713018D0FF9}" dt="2023-09-10T16:10:48.050" v="1755" actId="26606"/>
          <ac:spMkLst>
            <pc:docMk/>
            <pc:sldMk cId="0" sldId="267"/>
            <ac:spMk id="22" creationId="{0671A8AE-40A1-4631-A6B8-581AFF065482}"/>
          </ac:spMkLst>
        </pc:spChg>
        <pc:spChg chg="add del">
          <ac:chgData name="Rob Sewell" userId="c802df42025d5e1f" providerId="LiveId" clId="{B39B2B0D-9042-40C1-905F-7713018D0FF9}" dt="2023-09-10T16:10:48.050" v="1755" actId="26606"/>
          <ac:spMkLst>
            <pc:docMk/>
            <pc:sldMk cId="0" sldId="267"/>
            <ac:spMk id="23" creationId="{AB58EF07-17C2-48CF-ABB0-EEF1F17CB8F0}"/>
          </ac:spMkLst>
        </pc:spChg>
        <pc:spChg chg="add del">
          <ac:chgData name="Rob Sewell" userId="c802df42025d5e1f" providerId="LiveId" clId="{B39B2B0D-9042-40C1-905F-7713018D0FF9}" dt="2023-09-10T16:10:48.050" v="1755" actId="26606"/>
          <ac:spMkLst>
            <pc:docMk/>
            <pc:sldMk cId="0" sldId="267"/>
            <ac:spMk id="24" creationId="{AF2F604E-43BE-4DC3-B983-E071523364F8}"/>
          </ac:spMkLst>
        </pc:spChg>
        <pc:spChg chg="add del">
          <ac:chgData name="Rob Sewell" userId="c802df42025d5e1f" providerId="LiveId" clId="{B39B2B0D-9042-40C1-905F-7713018D0FF9}" dt="2023-09-10T16:10:48.050" v="1755" actId="26606"/>
          <ac:spMkLst>
            <pc:docMk/>
            <pc:sldMk cId="0" sldId="267"/>
            <ac:spMk id="25" creationId="{08C9B587-E65E-4B52-B37C-ABEBB6E87928}"/>
          </ac:spMkLst>
        </pc:spChg>
        <pc:spChg chg="add del">
          <ac:chgData name="Rob Sewell" userId="c802df42025d5e1f" providerId="LiveId" clId="{B39B2B0D-9042-40C1-905F-7713018D0FF9}" dt="2023-09-10T16:10:57.469" v="1757" actId="26606"/>
          <ac:spMkLst>
            <pc:docMk/>
            <pc:sldMk cId="0" sldId="267"/>
            <ac:spMk id="27" creationId="{D47766EE-4192-4B2D-A5A0-F60F9A5F743F}"/>
          </ac:spMkLst>
        </pc:spChg>
        <pc:spChg chg="add del">
          <ac:chgData name="Rob Sewell" userId="c802df42025d5e1f" providerId="LiveId" clId="{B39B2B0D-9042-40C1-905F-7713018D0FF9}" dt="2023-09-10T16:10:57.469" v="1757" actId="26606"/>
          <ac:spMkLst>
            <pc:docMk/>
            <pc:sldMk cId="0" sldId="267"/>
            <ac:spMk id="28" creationId="{D6705569-F545-4F47-A260-A9202826EA20}"/>
          </ac:spMkLst>
        </pc:spChg>
        <pc:picChg chg="del">
          <ac:chgData name="Rob Sewell" userId="c802df42025d5e1f" providerId="LiveId" clId="{B39B2B0D-9042-40C1-905F-7713018D0FF9}" dt="2023-09-10T16:08:11.818" v="1714" actId="478"/>
          <ac:picMkLst>
            <pc:docMk/>
            <pc:sldMk cId="0" sldId="267"/>
            <ac:picMk id="3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6:10:57.469" v="1757" actId="26606"/>
          <ac:picMkLst>
            <pc:docMk/>
            <pc:sldMk cId="0" sldId="267"/>
            <ac:picMk id="7" creationId="{DD4FDDAE-B721-5EDC-B503-1C7818A9F264}"/>
          </ac:picMkLst>
        </pc:picChg>
        <pc:cxnChg chg="add del">
          <ac:chgData name="Rob Sewell" userId="c802df42025d5e1f" providerId="LiveId" clId="{B39B2B0D-9042-40C1-905F-7713018D0FF9}" dt="2023-09-10T16:10:44.641" v="1751" actId="26606"/>
          <ac:cxnSpMkLst>
            <pc:docMk/>
            <pc:sldMk cId="0" sldId="267"/>
            <ac:cxnSpMk id="15" creationId="{AA2EAA10-076F-46BD-8F0F-B9A2FB77A85C}"/>
          </ac:cxnSpMkLst>
        </pc:cxnChg>
        <pc:cxnChg chg="add del">
          <ac:chgData name="Rob Sewell" userId="c802df42025d5e1f" providerId="LiveId" clId="{B39B2B0D-9042-40C1-905F-7713018D0FF9}" dt="2023-09-10T16:10:44.641" v="1751" actId="26606"/>
          <ac:cxnSpMkLst>
            <pc:docMk/>
            <pc:sldMk cId="0" sldId="267"/>
            <ac:cxnSpMk id="17" creationId="{D891E407-403B-4764-86C9-33A56D3BCAA3}"/>
          </ac:cxnSpMkLst>
        </pc:cxnChg>
      </pc:sldChg>
      <pc:sldChg chg="addSp delSp modSp mod">
        <pc:chgData name="Rob Sewell" userId="c802df42025d5e1f" providerId="LiveId" clId="{B39B2B0D-9042-40C1-905F-7713018D0FF9}" dt="2023-10-04T08:26:26.492" v="1939" actId="1076"/>
        <pc:sldMkLst>
          <pc:docMk/>
          <pc:sldMk cId="0" sldId="268"/>
        </pc:sldMkLst>
        <pc:spChg chg="del">
          <ac:chgData name="Rob Sewell" userId="c802df42025d5e1f" providerId="LiveId" clId="{B39B2B0D-9042-40C1-905F-7713018D0FF9}" dt="2023-09-10T16:22:00.179" v="1914" actId="478"/>
          <ac:spMkLst>
            <pc:docMk/>
            <pc:sldMk cId="0" sldId="268"/>
            <ac:spMk id="2" creationId="{00000000-0000-0000-0000-000000000000}"/>
          </ac:spMkLst>
        </pc:spChg>
        <pc:picChg chg="add mod">
          <ac:chgData name="Rob Sewell" userId="c802df42025d5e1f" providerId="LiveId" clId="{B39B2B0D-9042-40C1-905F-7713018D0FF9}" dt="2023-10-04T08:26:26.492" v="1939" actId="1076"/>
          <ac:picMkLst>
            <pc:docMk/>
            <pc:sldMk cId="0" sldId="268"/>
            <ac:picMk id="2" creationId="{A0FDFBEE-49E0-2368-383A-F57666C23AF5}"/>
          </ac:picMkLst>
        </pc:picChg>
        <pc:picChg chg="del">
          <ac:chgData name="Rob Sewell" userId="c802df42025d5e1f" providerId="LiveId" clId="{B39B2B0D-9042-40C1-905F-7713018D0FF9}" dt="2023-09-10T16:21:56.457" v="1913" actId="478"/>
          <ac:picMkLst>
            <pc:docMk/>
            <pc:sldMk cId="0" sldId="268"/>
            <ac:picMk id="3" creationId="{00000000-0000-0000-0000-000000000000}"/>
          </ac:picMkLst>
        </pc:picChg>
        <pc:picChg chg="add del mod">
          <ac:chgData name="Rob Sewell" userId="c802df42025d5e1f" providerId="LiveId" clId="{B39B2B0D-9042-40C1-905F-7713018D0FF9}" dt="2023-09-10T16:26:24.555" v="1920" actId="478"/>
          <ac:picMkLst>
            <pc:docMk/>
            <pc:sldMk cId="0" sldId="268"/>
            <ac:picMk id="5122" creationId="{5CF99E5A-0682-EAF5-D772-0D9D9A8B5D39}"/>
          </ac:picMkLst>
        </pc:picChg>
        <pc:picChg chg="add">
          <ac:chgData name="Rob Sewell" userId="c802df42025d5e1f" providerId="LiveId" clId="{B39B2B0D-9042-40C1-905F-7713018D0FF9}" dt="2023-09-10T16:40:22.456" v="1921"/>
          <ac:picMkLst>
            <pc:docMk/>
            <pc:sldMk cId="0" sldId="268"/>
            <ac:picMk id="5124" creationId="{9F092E64-5D12-C550-D047-D39A3E07D53D}"/>
          </ac:picMkLst>
        </pc:picChg>
      </pc:sldChg>
      <pc:sldChg chg="add del">
        <pc:chgData name="Rob Sewell" userId="c802df42025d5e1f" providerId="LiveId" clId="{B39B2B0D-9042-40C1-905F-7713018D0FF9}" dt="2023-09-10T13:15:05.244" v="833" actId="47"/>
        <pc:sldMkLst>
          <pc:docMk/>
          <pc:sldMk cId="2892318842" sldId="269"/>
        </pc:sldMkLst>
      </pc:sldChg>
      <pc:sldChg chg="delSp add del mod">
        <pc:chgData name="Rob Sewell" userId="c802df42025d5e1f" providerId="LiveId" clId="{B39B2B0D-9042-40C1-905F-7713018D0FF9}" dt="2023-09-10T13:15:05.244" v="833" actId="47"/>
        <pc:sldMkLst>
          <pc:docMk/>
          <pc:sldMk cId="1525402007" sldId="270"/>
        </pc:sldMkLst>
        <pc:picChg chg="del">
          <ac:chgData name="Rob Sewell" userId="c802df42025d5e1f" providerId="LiveId" clId="{B39B2B0D-9042-40C1-905F-7713018D0FF9}" dt="2023-09-10T11:49:55.723" v="19" actId="478"/>
          <ac:picMkLst>
            <pc:docMk/>
            <pc:sldMk cId="1525402007" sldId="270"/>
            <ac:picMk id="26" creationId="{DABCC0E4-B8F5-8C45-A06C-6ED60E65A6F5}"/>
          </ac:picMkLst>
        </pc:picChg>
      </pc:sldChg>
      <pc:sldChg chg="modSp add del mod">
        <pc:chgData name="Rob Sewell" userId="c802df42025d5e1f" providerId="LiveId" clId="{B39B2B0D-9042-40C1-905F-7713018D0FF9}" dt="2023-09-10T13:15:05.244" v="833" actId="47"/>
        <pc:sldMkLst>
          <pc:docMk/>
          <pc:sldMk cId="2057008497" sldId="271"/>
        </pc:sldMkLst>
        <pc:picChg chg="mod">
          <ac:chgData name="Rob Sewell" userId="c802df42025d5e1f" providerId="LiveId" clId="{B39B2B0D-9042-40C1-905F-7713018D0FF9}" dt="2023-09-10T11:59:29.464" v="303" actId="1076"/>
          <ac:picMkLst>
            <pc:docMk/>
            <pc:sldMk cId="2057008497" sldId="271"/>
            <ac:picMk id="28" creationId="{BC3F143E-0068-F27B-D4C3-AD99F82B51D5}"/>
          </ac:picMkLst>
        </pc:picChg>
      </pc:sldChg>
      <pc:sldChg chg="new del ord">
        <pc:chgData name="Rob Sewell" userId="c802df42025d5e1f" providerId="LiveId" clId="{B39B2B0D-9042-40C1-905F-7713018D0FF9}" dt="2023-09-10T13:15:05.244" v="833" actId="47"/>
        <pc:sldMkLst>
          <pc:docMk/>
          <pc:sldMk cId="684540983" sldId="272"/>
        </pc:sldMkLst>
      </pc:sldChg>
      <pc:sldChg chg="delSp modSp add mod modTransition delAnim modShow">
        <pc:chgData name="Rob Sewell" userId="c802df42025d5e1f" providerId="LiveId" clId="{B39B2B0D-9042-40C1-905F-7713018D0FF9}" dt="2023-09-10T16:45:11.214" v="1922" actId="729"/>
        <pc:sldMkLst>
          <pc:docMk/>
          <pc:sldMk cId="1535208462" sldId="273"/>
        </pc:sldMkLst>
        <pc:spChg chg="del">
          <ac:chgData name="Rob Sewell" userId="c802df42025d5e1f" providerId="LiveId" clId="{B39B2B0D-9042-40C1-905F-7713018D0FF9}" dt="2023-09-10T13:08:03.843" v="794" actId="478"/>
          <ac:spMkLst>
            <pc:docMk/>
            <pc:sldMk cId="1535208462" sldId="273"/>
            <ac:spMk id="2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06.773" v="795" actId="478"/>
          <ac:spMkLst>
            <pc:docMk/>
            <pc:sldMk cId="1535208462" sldId="273"/>
            <ac:spMk id="3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09.218" v="796" actId="478"/>
          <ac:spMkLst>
            <pc:docMk/>
            <pc:sldMk cId="1535208462" sldId="273"/>
            <ac:spMk id="4" creationId="{00000000-0000-0000-0000-000000000000}"/>
          </ac:spMkLst>
        </pc:spChg>
        <pc:spChg chg="del mod">
          <ac:chgData name="Rob Sewell" userId="c802df42025d5e1f" providerId="LiveId" clId="{B39B2B0D-9042-40C1-905F-7713018D0FF9}" dt="2023-09-10T13:08:11.446" v="797" actId="478"/>
          <ac:spMkLst>
            <pc:docMk/>
            <pc:sldMk cId="1535208462" sldId="273"/>
            <ac:spMk id="5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52.564" v="809" actId="478"/>
          <ac:spMkLst>
            <pc:docMk/>
            <pc:sldMk cId="1535208462" sldId="273"/>
            <ac:spMk id="8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2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3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4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5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6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7" creationId="{00000000-0000-0000-0000-000000000000}"/>
          </ac:spMkLst>
        </pc:spChg>
        <pc:spChg chg="del mod">
          <ac:chgData name="Rob Sewell" userId="c802df42025d5e1f" providerId="LiveId" clId="{B39B2B0D-9042-40C1-905F-7713018D0FF9}" dt="2023-09-10T13:08:42.957" v="805" actId="478"/>
          <ac:spMkLst>
            <pc:docMk/>
            <pc:sldMk cId="1535208462" sldId="273"/>
            <ac:spMk id="19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48.923" v="807" actId="478"/>
          <ac:spMkLst>
            <pc:docMk/>
            <pc:sldMk cId="1535208462" sldId="273"/>
            <ac:spMk id="23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34.819" v="802" actId="478"/>
          <ac:spMkLst>
            <pc:docMk/>
            <pc:sldMk cId="1535208462" sldId="273"/>
            <ac:spMk id="34" creationId="{00000000-0000-0000-0000-000000000000}"/>
          </ac:spMkLst>
        </pc:spChg>
        <pc:picChg chg="del">
          <ac:chgData name="Rob Sewell" userId="c802df42025d5e1f" providerId="LiveId" clId="{B39B2B0D-9042-40C1-905F-7713018D0FF9}" dt="2023-09-10T13:08:39.703" v="804" actId="478"/>
          <ac:picMkLst>
            <pc:docMk/>
            <pc:sldMk cId="1535208462" sldId="273"/>
            <ac:picMk id="21" creationId="{00000000-0000-0000-0000-000000000000}"/>
          </ac:picMkLst>
        </pc:picChg>
        <pc:picChg chg="del">
          <ac:chgData name="Rob Sewell" userId="c802df42025d5e1f" providerId="LiveId" clId="{B39B2B0D-9042-40C1-905F-7713018D0FF9}" dt="2023-09-10T13:08:45.755" v="806" actId="478"/>
          <ac:picMkLst>
            <pc:docMk/>
            <pc:sldMk cId="1535208462" sldId="273"/>
            <ac:picMk id="22" creationId="{00000000-0000-0000-0000-000000000000}"/>
          </ac:picMkLst>
        </pc:picChg>
        <pc:picChg chg="del">
          <ac:chgData name="Rob Sewell" userId="c802df42025d5e1f" providerId="LiveId" clId="{B39B2B0D-9042-40C1-905F-7713018D0FF9}" dt="2023-09-10T13:08:50.705" v="808" actId="478"/>
          <ac:picMkLst>
            <pc:docMk/>
            <pc:sldMk cId="1535208462" sldId="273"/>
            <ac:picMk id="25" creationId="{1BFB3CC6-E809-C7AE-1829-72A2079CC27E}"/>
          </ac:picMkLst>
        </pc:picChg>
        <pc:picChg chg="del">
          <ac:chgData name="Rob Sewell" userId="c802df42025d5e1f" providerId="LiveId" clId="{B39B2B0D-9042-40C1-905F-7713018D0FF9}" dt="2023-09-10T13:08:26.919" v="799" actId="478"/>
          <ac:picMkLst>
            <pc:docMk/>
            <pc:sldMk cId="1535208462" sldId="273"/>
            <ac:picMk id="28" creationId="{BC3F143E-0068-F27B-D4C3-AD99F82B51D5}"/>
          </ac:picMkLst>
        </pc:picChg>
        <pc:picChg chg="del">
          <ac:chgData name="Rob Sewell" userId="c802df42025d5e1f" providerId="LiveId" clId="{B39B2B0D-9042-40C1-905F-7713018D0FF9}" dt="2023-09-10T13:08:28.820" v="800" actId="478"/>
          <ac:picMkLst>
            <pc:docMk/>
            <pc:sldMk cId="1535208462" sldId="273"/>
            <ac:picMk id="29" creationId="{85D22427-0418-84BF-A98E-D578E3BC327E}"/>
          </ac:picMkLst>
        </pc:picChg>
        <pc:picChg chg="del">
          <ac:chgData name="Rob Sewell" userId="c802df42025d5e1f" providerId="LiveId" clId="{B39B2B0D-9042-40C1-905F-7713018D0FF9}" dt="2023-09-10T13:08:37.172" v="803" actId="478"/>
          <ac:picMkLst>
            <pc:docMk/>
            <pc:sldMk cId="1535208462" sldId="273"/>
            <ac:picMk id="30" creationId="{2C6B2EC4-F716-00A5-14C5-7E890CD54BBB}"/>
          </ac:picMkLst>
        </pc:picChg>
        <pc:picChg chg="mod">
          <ac:chgData name="Rob Sewell" userId="c802df42025d5e1f" providerId="LiveId" clId="{B39B2B0D-9042-40C1-905F-7713018D0FF9}" dt="2023-09-10T13:09:25.974" v="814" actId="1076"/>
          <ac:picMkLst>
            <pc:docMk/>
            <pc:sldMk cId="1535208462" sldId="273"/>
            <ac:picMk id="36" creationId="{B7DFF54A-B56F-C032-9EEE-D37D3783EDF1}"/>
          </ac:picMkLst>
        </pc:picChg>
      </pc:sldChg>
      <pc:sldChg chg="modSp add mod modTransition">
        <pc:chgData name="Rob Sewell" userId="c802df42025d5e1f" providerId="LiveId" clId="{B39B2B0D-9042-40C1-905F-7713018D0FF9}" dt="2023-09-10T13:09:50.363" v="819"/>
        <pc:sldMkLst>
          <pc:docMk/>
          <pc:sldMk cId="1409054323" sldId="274"/>
        </pc:sldMkLst>
        <pc:picChg chg="mod">
          <ac:chgData name="Rob Sewell" userId="c802df42025d5e1f" providerId="LiveId" clId="{B39B2B0D-9042-40C1-905F-7713018D0FF9}" dt="2023-09-10T13:09:39.892" v="817" actId="14100"/>
          <ac:picMkLst>
            <pc:docMk/>
            <pc:sldMk cId="1409054323" sldId="274"/>
            <ac:picMk id="36" creationId="{B7DFF54A-B56F-C032-9EEE-D37D3783EDF1}"/>
          </ac:picMkLst>
        </pc:picChg>
      </pc:sldChg>
      <pc:sldChg chg="addSp modSp add mod setBg">
        <pc:chgData name="Rob Sewell" userId="c802df42025d5e1f" providerId="LiveId" clId="{B39B2B0D-9042-40C1-905F-7713018D0FF9}" dt="2023-10-04T09:29:19.048" v="1958" actId="207"/>
        <pc:sldMkLst>
          <pc:docMk/>
          <pc:sldMk cId="1715285965" sldId="275"/>
        </pc:sldMkLst>
        <pc:spChg chg="mod">
          <ac:chgData name="Rob Sewell" userId="c802df42025d5e1f" providerId="LiveId" clId="{B39B2B0D-9042-40C1-905F-7713018D0FF9}" dt="2023-10-04T09:29:19.048" v="1958" actId="207"/>
          <ac:spMkLst>
            <pc:docMk/>
            <pc:sldMk cId="1715285965" sldId="275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9:19.048" v="1958" actId="207"/>
          <ac:spMkLst>
            <pc:docMk/>
            <pc:sldMk cId="1715285965" sldId="275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9:19.048" v="1958" actId="207"/>
          <ac:spMkLst>
            <pc:docMk/>
            <pc:sldMk cId="1715285965" sldId="275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9:19.048" v="1958" actId="207"/>
          <ac:spMkLst>
            <pc:docMk/>
            <pc:sldMk cId="1715285965" sldId="275"/>
            <ac:spMk id="6" creationId="{00000000-0000-0000-0000-000000000000}"/>
          </ac:spMkLst>
        </pc:spChg>
        <pc:spChg chg="mod">
          <ac:chgData name="Rob Sewell" userId="c802df42025d5e1f" providerId="LiveId" clId="{B39B2B0D-9042-40C1-905F-7713018D0FF9}" dt="2023-10-04T09:29:19.048" v="1958" actId="207"/>
          <ac:spMkLst>
            <pc:docMk/>
            <pc:sldMk cId="1715285965" sldId="275"/>
            <ac:spMk id="7" creationId="{00000000-0000-0000-0000-000000000000}"/>
          </ac:spMkLst>
        </pc:spChg>
        <pc:picChg chg="mod">
          <ac:chgData name="Rob Sewell" userId="c802df42025d5e1f" providerId="LiveId" clId="{B39B2B0D-9042-40C1-905F-7713018D0FF9}" dt="2023-10-04T09:29:19.048" v="1958" actId="207"/>
          <ac:picMkLst>
            <pc:docMk/>
            <pc:sldMk cId="1715285965" sldId="275"/>
            <ac:picMk id="5" creationId="{00000000-0000-0000-0000-000000000000}"/>
          </ac:picMkLst>
        </pc:picChg>
        <pc:picChg chg="add mod">
          <ac:chgData name="Rob Sewell" userId="c802df42025d5e1f" providerId="LiveId" clId="{B39B2B0D-9042-40C1-905F-7713018D0FF9}" dt="2023-10-04T09:29:19.048" v="1958" actId="207"/>
          <ac:picMkLst>
            <pc:docMk/>
            <pc:sldMk cId="1715285965" sldId="275"/>
            <ac:picMk id="2050" creationId="{EDACAF4B-2E06-0DB4-B6B5-3DBB4B58006B}"/>
          </ac:picMkLst>
        </pc:picChg>
      </pc:sldChg>
      <pc:sldChg chg="add setBg">
        <pc:chgData name="Rob Sewell" userId="c802df42025d5e1f" providerId="LiveId" clId="{B39B2B0D-9042-40C1-905F-7713018D0FF9}" dt="2023-09-10T14:09:07.433" v="1406"/>
        <pc:sldMkLst>
          <pc:docMk/>
          <pc:sldMk cId="4101732944" sldId="276"/>
        </pc:sldMkLst>
      </pc:sldChg>
      <pc:sldChg chg="modSp add mod">
        <pc:chgData name="Rob Sewell" userId="c802df42025d5e1f" providerId="LiveId" clId="{B39B2B0D-9042-40C1-905F-7713018D0FF9}" dt="2023-10-04T09:29:46.023" v="1962" actId="207"/>
        <pc:sldMkLst>
          <pc:docMk/>
          <pc:sldMk cId="3416111498" sldId="277"/>
        </pc:sldMkLst>
        <pc:spChg chg="mod">
          <ac:chgData name="Rob Sewell" userId="c802df42025d5e1f" providerId="LiveId" clId="{B39B2B0D-9042-40C1-905F-7713018D0FF9}" dt="2023-10-04T09:29:46.023" v="1962" actId="207"/>
          <ac:spMkLst>
            <pc:docMk/>
            <pc:sldMk cId="3416111498" sldId="277"/>
            <ac:spMk id="2" creationId="{00000000-0000-0000-0000-000000000000}"/>
          </ac:spMkLst>
        </pc:spChg>
      </pc:sldChg>
      <pc:sldChg chg="modSp add mod ord modTransition">
        <pc:chgData name="Rob Sewell" userId="c802df42025d5e1f" providerId="LiveId" clId="{B39B2B0D-9042-40C1-905F-7713018D0FF9}" dt="2023-09-10T15:24:52.163" v="1708"/>
        <pc:sldMkLst>
          <pc:docMk/>
          <pc:sldMk cId="1731881061" sldId="278"/>
        </pc:sldMkLst>
        <pc:spChg chg="mod">
          <ac:chgData name="Rob Sewell" userId="c802df42025d5e1f" providerId="LiveId" clId="{B39B2B0D-9042-40C1-905F-7713018D0FF9}" dt="2023-09-10T15:14:54.577" v="1649" actId="1076"/>
          <ac:spMkLst>
            <pc:docMk/>
            <pc:sldMk cId="1731881061" sldId="278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4:54.577" v="1649" actId="1076"/>
          <ac:spMkLst>
            <pc:docMk/>
            <pc:sldMk cId="1731881061" sldId="278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26.978" v="1653" actId="1076"/>
          <ac:spMkLst>
            <pc:docMk/>
            <pc:sldMk cId="1731881061" sldId="278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26.978" v="1653" actId="1076"/>
          <ac:spMkLst>
            <pc:docMk/>
            <pc:sldMk cId="1731881061" sldId="278"/>
            <ac:spMk id="8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20.067" v="1652" actId="1076"/>
          <ac:spMkLst>
            <pc:docMk/>
            <pc:sldMk cId="1731881061" sldId="278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20.067" v="1652" actId="1076"/>
          <ac:spMkLst>
            <pc:docMk/>
            <pc:sldMk cId="1731881061" sldId="278"/>
            <ac:spMk id="11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14.528" v="1651" actId="1076"/>
          <ac:spMkLst>
            <pc:docMk/>
            <pc:sldMk cId="1731881061" sldId="278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14.528" v="1651" actId="1076"/>
          <ac:spMkLst>
            <pc:docMk/>
            <pc:sldMk cId="1731881061" sldId="278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14.528" v="1651" actId="1076"/>
          <ac:spMkLst>
            <pc:docMk/>
            <pc:sldMk cId="1731881061" sldId="278"/>
            <ac:spMk id="15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4:54.577" v="1649" actId="1076"/>
          <ac:picMkLst>
            <pc:docMk/>
            <pc:sldMk cId="1731881061" sldId="278"/>
            <ac:picMk id="3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5:26.978" v="1653" actId="1076"/>
          <ac:picMkLst>
            <pc:docMk/>
            <pc:sldMk cId="1731881061" sldId="278"/>
            <ac:picMk id="6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5:20.067" v="1652" actId="1076"/>
          <ac:picMkLst>
            <pc:docMk/>
            <pc:sldMk cId="1731881061" sldId="278"/>
            <ac:picMk id="9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5:14.528" v="1651" actId="1076"/>
          <ac:picMkLst>
            <pc:docMk/>
            <pc:sldMk cId="1731881061" sldId="278"/>
            <ac:picMk id="12" creationId="{00000000-0000-0000-0000-000000000000}"/>
          </ac:picMkLst>
        </pc:picChg>
      </pc:sldChg>
      <pc:sldChg chg="add del">
        <pc:chgData name="Rob Sewell" userId="c802df42025d5e1f" providerId="LiveId" clId="{B39B2B0D-9042-40C1-905F-7713018D0FF9}" dt="2023-09-10T15:13:09.785" v="1635" actId="47"/>
        <pc:sldMkLst>
          <pc:docMk/>
          <pc:sldMk cId="1843679729" sldId="278"/>
        </pc:sldMkLst>
      </pc:sldChg>
      <pc:sldChg chg="modSp add del mod">
        <pc:chgData name="Rob Sewell" userId="c802df42025d5e1f" providerId="LiveId" clId="{B39B2B0D-9042-40C1-905F-7713018D0FF9}" dt="2023-09-10T15:13:54.657" v="1643" actId="47"/>
        <pc:sldMkLst>
          <pc:docMk/>
          <pc:sldMk cId="3080018052" sldId="278"/>
        </pc:sldMkLst>
        <pc:spChg chg="mod">
          <ac:chgData name="Rob Sewell" userId="c802df42025d5e1f" providerId="LiveId" clId="{B39B2B0D-9042-40C1-905F-7713018D0FF9}" dt="2023-09-10T15:13:41.614" v="1641" actId="1076"/>
          <ac:spMkLst>
            <pc:docMk/>
            <pc:sldMk cId="3080018052" sldId="278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3:41.614" v="1641" actId="1076"/>
          <ac:spMkLst>
            <pc:docMk/>
            <pc:sldMk cId="3080018052" sldId="278"/>
            <ac:spMk id="5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3:41.614" v="1641" actId="1076"/>
          <ac:picMkLst>
            <pc:docMk/>
            <pc:sldMk cId="3080018052" sldId="278"/>
            <ac:picMk id="3" creationId="{00000000-0000-0000-0000-000000000000}"/>
          </ac:picMkLst>
        </pc:picChg>
        <pc:picChg chg="ord">
          <ac:chgData name="Rob Sewell" userId="c802df42025d5e1f" providerId="LiveId" clId="{B39B2B0D-9042-40C1-905F-7713018D0FF9}" dt="2023-09-10T15:13:41.049" v="1640" actId="167"/>
          <ac:picMkLst>
            <pc:docMk/>
            <pc:sldMk cId="3080018052" sldId="278"/>
            <ac:picMk id="19" creationId="{67DD4B64-79A4-B140-009E-088FE5EA871A}"/>
          </ac:picMkLst>
        </pc:picChg>
      </pc:sldChg>
      <pc:sldChg chg="add del mod ord modTransition modShow">
        <pc:chgData name="Rob Sewell" userId="c802df42025d5e1f" providerId="LiveId" clId="{B39B2B0D-9042-40C1-905F-7713018D0FF9}" dt="2023-09-10T15:24:28.018" v="1704" actId="47"/>
        <pc:sldMkLst>
          <pc:docMk/>
          <pc:sldMk cId="1194580345" sldId="279"/>
        </pc:sldMkLst>
      </pc:sldChg>
      <pc:sldChg chg="add del">
        <pc:chgData name="Rob Sewell" userId="c802df42025d5e1f" providerId="LiveId" clId="{B39B2B0D-9042-40C1-905F-7713018D0FF9}" dt="2023-09-10T15:13:57.141" v="1644" actId="47"/>
        <pc:sldMkLst>
          <pc:docMk/>
          <pc:sldMk cId="2293309480" sldId="279"/>
        </pc:sldMkLst>
      </pc:sldChg>
      <pc:sldChg chg="modSp add mod modTransition">
        <pc:chgData name="Rob Sewell" userId="c802df42025d5e1f" providerId="LiveId" clId="{B39B2B0D-9042-40C1-905F-7713018D0FF9}" dt="2023-09-10T15:24:45.856" v="1706"/>
        <pc:sldMkLst>
          <pc:docMk/>
          <pc:sldMk cId="2207553366" sldId="280"/>
        </pc:sldMkLst>
        <pc:spChg chg="mod">
          <ac:chgData name="Rob Sewell" userId="c802df42025d5e1f" providerId="LiveId" clId="{B39B2B0D-9042-40C1-905F-7713018D0FF9}" dt="2023-09-10T15:15:53.534" v="1657" actId="1076"/>
          <ac:spMkLst>
            <pc:docMk/>
            <pc:sldMk cId="2207553366" sldId="280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53.534" v="1657" actId="1076"/>
          <ac:spMkLst>
            <pc:docMk/>
            <pc:sldMk cId="2207553366" sldId="280"/>
            <ac:spMk id="5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5:53.534" v="1657" actId="1076"/>
          <ac:picMkLst>
            <pc:docMk/>
            <pc:sldMk cId="2207553366" sldId="280"/>
            <ac:picMk id="3" creationId="{00000000-0000-0000-0000-000000000000}"/>
          </ac:picMkLst>
        </pc:picChg>
      </pc:sldChg>
      <pc:sldChg chg="modSp add mod modTransition">
        <pc:chgData name="Rob Sewell" userId="c802df42025d5e1f" providerId="LiveId" clId="{B39B2B0D-9042-40C1-905F-7713018D0FF9}" dt="2023-09-10T15:24:45.856" v="1706"/>
        <pc:sldMkLst>
          <pc:docMk/>
          <pc:sldMk cId="3482873391" sldId="281"/>
        </pc:sldMkLst>
        <pc:spChg chg="mod">
          <ac:chgData name="Rob Sewell" userId="c802df42025d5e1f" providerId="LiveId" clId="{B39B2B0D-9042-40C1-905F-7713018D0FF9}" dt="2023-09-10T15:16:30.441" v="1664" actId="1076"/>
          <ac:spMkLst>
            <pc:docMk/>
            <pc:sldMk cId="3482873391" sldId="281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6:30.441" v="1664" actId="1076"/>
          <ac:spMkLst>
            <pc:docMk/>
            <pc:sldMk cId="3482873391" sldId="281"/>
            <ac:spMk id="8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6:30.441" v="1664" actId="1076"/>
          <ac:picMkLst>
            <pc:docMk/>
            <pc:sldMk cId="3482873391" sldId="281"/>
            <ac:picMk id="6" creationId="{00000000-0000-0000-0000-000000000000}"/>
          </ac:picMkLst>
        </pc:picChg>
      </pc:sldChg>
      <pc:sldChg chg="add del mod modTransition modShow">
        <pc:chgData name="Rob Sewell" userId="c802df42025d5e1f" providerId="LiveId" clId="{B39B2B0D-9042-40C1-905F-7713018D0FF9}" dt="2023-09-10T15:24:28.018" v="1704" actId="47"/>
        <pc:sldMkLst>
          <pc:docMk/>
          <pc:sldMk cId="187321486" sldId="282"/>
        </pc:sldMkLst>
      </pc:sldChg>
      <pc:sldChg chg="modSp add mod modTransition">
        <pc:chgData name="Rob Sewell" userId="c802df42025d5e1f" providerId="LiveId" clId="{B39B2B0D-9042-40C1-905F-7713018D0FF9}" dt="2023-09-10T15:24:45.856" v="1706"/>
        <pc:sldMkLst>
          <pc:docMk/>
          <pc:sldMk cId="371325321" sldId="283"/>
        </pc:sldMkLst>
        <pc:spChg chg="mod">
          <ac:chgData name="Rob Sewell" userId="c802df42025d5e1f" providerId="LiveId" clId="{B39B2B0D-9042-40C1-905F-7713018D0FF9}" dt="2023-09-10T15:16:46.883" v="1667" actId="1076"/>
          <ac:spMkLst>
            <pc:docMk/>
            <pc:sldMk cId="371325321" sldId="283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6:46.883" v="1667" actId="1076"/>
          <ac:spMkLst>
            <pc:docMk/>
            <pc:sldMk cId="371325321" sldId="283"/>
            <ac:spMk id="11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6:46.883" v="1667" actId="1076"/>
          <ac:picMkLst>
            <pc:docMk/>
            <pc:sldMk cId="371325321" sldId="283"/>
            <ac:picMk id="9" creationId="{00000000-0000-0000-0000-000000000000}"/>
          </ac:picMkLst>
        </pc:picChg>
      </pc:sldChg>
      <pc:sldChg chg="add del mod modTransition modShow">
        <pc:chgData name="Rob Sewell" userId="c802df42025d5e1f" providerId="LiveId" clId="{B39B2B0D-9042-40C1-905F-7713018D0FF9}" dt="2023-09-10T15:24:28.018" v="1704" actId="47"/>
        <pc:sldMkLst>
          <pc:docMk/>
          <pc:sldMk cId="4010012152" sldId="284"/>
        </pc:sldMkLst>
      </pc:sldChg>
      <pc:sldChg chg="modSp add mod modTransition">
        <pc:chgData name="Rob Sewell" userId="c802df42025d5e1f" providerId="LiveId" clId="{B39B2B0D-9042-40C1-905F-7713018D0FF9}" dt="2023-09-10T15:24:45.856" v="1706"/>
        <pc:sldMkLst>
          <pc:docMk/>
          <pc:sldMk cId="1350241885" sldId="285"/>
        </pc:sldMkLst>
        <pc:spChg chg="mod">
          <ac:chgData name="Rob Sewell" userId="c802df42025d5e1f" providerId="LiveId" clId="{B39B2B0D-9042-40C1-905F-7713018D0FF9}" dt="2023-09-10T15:17:09.970" v="1670" actId="1076"/>
          <ac:spMkLst>
            <pc:docMk/>
            <pc:sldMk cId="1350241885" sldId="285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7:09.970" v="1670" actId="1076"/>
          <ac:spMkLst>
            <pc:docMk/>
            <pc:sldMk cId="1350241885" sldId="285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7:09.970" v="1670" actId="1076"/>
          <ac:spMkLst>
            <pc:docMk/>
            <pc:sldMk cId="1350241885" sldId="285"/>
            <ac:spMk id="15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7:09.970" v="1670" actId="1076"/>
          <ac:picMkLst>
            <pc:docMk/>
            <pc:sldMk cId="1350241885" sldId="285"/>
            <ac:picMk id="12" creationId="{00000000-0000-0000-0000-000000000000}"/>
          </ac:picMkLst>
        </pc:picChg>
      </pc:sldChg>
      <pc:sldChg chg="add modTransition">
        <pc:chgData name="Rob Sewell" userId="c802df42025d5e1f" providerId="LiveId" clId="{B39B2B0D-9042-40C1-905F-7713018D0FF9}" dt="2023-09-10T15:24:45.856" v="1706"/>
        <pc:sldMkLst>
          <pc:docMk/>
          <pc:sldMk cId="225728051" sldId="286"/>
        </pc:sldMkLst>
      </pc:sldChg>
      <pc:sldChg chg="addSp modSp mod setBg">
        <pc:chgData name="Rob Sewell" userId="c802df42025d5e1f" providerId="LiveId" clId="{B39B2B0D-9042-40C1-905F-7713018D0FF9}" dt="2023-10-04T08:25:43.459" v="1935" actId="1076"/>
        <pc:sldMkLst>
          <pc:docMk/>
          <pc:sldMk cId="1182242608" sldId="287"/>
        </pc:sldMkLst>
        <pc:spChg chg="mod">
          <ac:chgData name="Rob Sewell" userId="c802df42025d5e1f" providerId="LiveId" clId="{B39B2B0D-9042-40C1-905F-7713018D0FF9}" dt="2023-10-04T08:25:35.944" v="1934" actId="207"/>
          <ac:spMkLst>
            <pc:docMk/>
            <pc:sldMk cId="1182242608" sldId="287"/>
            <ac:spMk id="2" creationId="{EEC65317-A02A-CBB3-6854-B536631FFEAF}"/>
          </ac:spMkLst>
        </pc:spChg>
        <pc:spChg chg="mod">
          <ac:chgData name="Rob Sewell" userId="c802df42025d5e1f" providerId="LiveId" clId="{B39B2B0D-9042-40C1-905F-7713018D0FF9}" dt="2023-10-04T08:25:19.571" v="1932" actId="207"/>
          <ac:spMkLst>
            <pc:docMk/>
            <pc:sldMk cId="1182242608" sldId="287"/>
            <ac:spMk id="3" creationId="{F205CA08-1EE8-6BB6-0B82-DB5DEAB56C23}"/>
          </ac:spMkLst>
        </pc:spChg>
        <pc:picChg chg="add mod">
          <ac:chgData name="Rob Sewell" userId="c802df42025d5e1f" providerId="LiveId" clId="{B39B2B0D-9042-40C1-905F-7713018D0FF9}" dt="2023-10-04T08:25:43.459" v="1935" actId="1076"/>
          <ac:picMkLst>
            <pc:docMk/>
            <pc:sldMk cId="1182242608" sldId="287"/>
            <ac:picMk id="1026" creationId="{95C3647C-75F4-6108-4675-FA5386F4CE3A}"/>
          </ac:picMkLst>
        </pc:picChg>
      </pc:sldChg>
    </pc:docChg>
  </pc:docChgLst>
  <pc:docChgLst>
    <pc:chgData name="Rob Sewell" userId="c802df42025d5e1f" providerId="LiveId" clId="{813580B0-C8B4-43F1-AC55-97E68D19BEC4}"/>
    <pc:docChg chg="undo custSel modSld">
      <pc:chgData name="Rob Sewell" userId="c802df42025d5e1f" providerId="LiveId" clId="{813580B0-C8B4-43F1-AC55-97E68D19BEC4}" dt="2023-11-22T19:10:55.839" v="31" actId="20577"/>
      <pc:docMkLst>
        <pc:docMk/>
      </pc:docMkLst>
      <pc:sldChg chg="modSp mod">
        <pc:chgData name="Rob Sewell" userId="c802df42025d5e1f" providerId="LiveId" clId="{813580B0-C8B4-43F1-AC55-97E68D19BEC4}" dt="2023-11-22T19:10:55.839" v="31" actId="20577"/>
        <pc:sldMkLst>
          <pc:docMk/>
          <pc:sldMk cId="0" sldId="257"/>
        </pc:sldMkLst>
        <pc:spChg chg="mod">
          <ac:chgData name="Rob Sewell" userId="c802df42025d5e1f" providerId="LiveId" clId="{813580B0-C8B4-43F1-AC55-97E68D19BEC4}" dt="2023-11-22T19:10:55.839" v="31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Rob Sewell" userId="c802df42025d5e1f" providerId="LiveId" clId="{813580B0-C8B4-43F1-AC55-97E68D19BEC4}" dt="2023-11-22T11:34:34.500" v="25" actId="20577"/>
          <ac:spMkLst>
            <pc:docMk/>
            <pc:sldMk cId="0" sldId="257"/>
            <ac:spMk id="17" creationId="{00000000-0000-0000-0000-000000000000}"/>
          </ac:spMkLst>
        </pc:spChg>
      </pc:sldChg>
    </pc:docChg>
  </pc:docChgLst>
  <pc:docChgLst>
    <pc:chgData name="Rob Sewell" userId="c802df42025d5e1f" providerId="LiveId" clId="{EC105351-370B-4B6A-8199-B74F2C4CF882}"/>
    <pc:docChg chg="addSld modSld">
      <pc:chgData name="Rob Sewell" userId="c802df42025d5e1f" providerId="LiveId" clId="{EC105351-370B-4B6A-8199-B74F2C4CF882}" dt="2023-10-20T08:01:33.175" v="3" actId="478"/>
      <pc:docMkLst>
        <pc:docMk/>
      </pc:docMkLst>
      <pc:sldChg chg="delSp">
        <pc:chgData name="Rob Sewell" userId="c802df42025d5e1f" providerId="LiveId" clId="{EC105351-370B-4B6A-8199-B74F2C4CF882}" dt="2023-10-20T08:01:33.175" v="3" actId="478"/>
        <pc:sldMkLst>
          <pc:docMk/>
          <pc:sldMk cId="0" sldId="268"/>
        </pc:sldMkLst>
        <pc:picChg chg="del">
          <ac:chgData name="Rob Sewell" userId="c802df42025d5e1f" providerId="LiveId" clId="{EC105351-370B-4B6A-8199-B74F2C4CF882}" dt="2023-10-20T08:01:33.175" v="3" actId="478"/>
          <ac:picMkLst>
            <pc:docMk/>
            <pc:sldMk cId="0" sldId="268"/>
            <ac:picMk id="2" creationId="{A0FDFBEE-49E0-2368-383A-F57666C23AF5}"/>
          </ac:picMkLst>
        </pc:picChg>
      </pc:sldChg>
      <pc:sldChg chg="mod modShow">
        <pc:chgData name="Rob Sewell" userId="c802df42025d5e1f" providerId="LiveId" clId="{EC105351-370B-4B6A-8199-B74F2C4CF882}" dt="2023-10-20T08:01:15.327" v="0" actId="729"/>
        <pc:sldMkLst>
          <pc:docMk/>
          <pc:sldMk cId="1182242608" sldId="287"/>
        </pc:sldMkLst>
      </pc:sldChg>
      <pc:sldChg chg="add mod modShow">
        <pc:chgData name="Rob Sewell" userId="c802df42025d5e1f" providerId="LiveId" clId="{EC105351-370B-4B6A-8199-B74F2C4CF882}" dt="2023-10-20T08:01:28.452" v="2" actId="729"/>
        <pc:sldMkLst>
          <pc:docMk/>
          <pc:sldMk cId="92158873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21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2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82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38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9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1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8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8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E477-79C0-4482-08C9-3CD755F4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01217-16EC-29E3-9786-0A569C413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EDC2E-4E94-E776-313C-D8BF6B004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1E0FD-9082-E6EF-F419-4B948F307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0D28A-32DA-6192-4C93-69EBB783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B1189-083C-3776-93D5-E77B1C04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ECD1-81FB-89BC-33E5-87882C91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91D7A-D684-0E1E-53A9-64EBE7D44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7F333-205C-F2D2-9C13-22CE0EDC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A3EC6-0C7C-737D-447F-D6F452A56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442E-264C-3E92-0838-E8D3BE3F2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8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58940-5CFD-FA95-E369-0E94FB954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69868-71FD-0E28-FF4D-6CE11FC2C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F57BA-FEED-EE62-BB5B-15FC5B88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1ED15-081D-83AA-6A7E-88AF6258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09F64-6E3A-35E3-A4EC-C10B970A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5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4194-AD35-A545-97BE-C60DB9B7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BD007-33AF-A4FB-2E27-DC824F18D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9BE83-7C52-A860-9DEB-D607FE41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DD4F2-CCA4-95E0-2E06-41395A21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D5DA-C7FE-3032-7643-90005E66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0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92A3-8DF7-AA6F-9DC1-CF43BB4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CEECB-992D-DE8F-9837-7ED6651A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24626-C183-9778-10BD-2374B1DC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BE3DC-23DA-B44F-050A-FC6BFAE2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12629-4D96-1F37-7043-FE272F08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7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FB3D-D016-C4A3-A7EE-79CA58AB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9EA6A-04A9-0FC6-BF41-643B03419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BBD29-E9D6-2535-EC48-72D7D39E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32DC-B36C-437E-614D-DC759608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8A2E0-8140-C199-09F6-3BEAD87B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5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EBBE-D1DF-13E7-10FE-CDFEF4C1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BF4C-93F0-3D14-AEA6-0066F2CE7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34646-1FA4-3E65-840C-306DA1301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723DE-A37E-E719-9247-3F91B7AB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CA7B-AF74-C292-F2AE-5FB24269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5E44C-70D8-53AA-7D5B-945802E3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3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AB9E-AF1A-9D0C-2EF8-583CF2A6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B801F-E01B-53E4-28AF-7D92F674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E2096-775C-76CA-2D8F-9DE37C4FB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9F0ABE-EBBC-A594-A08A-45B511CB4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0B387-DEBF-D4D4-80F5-210B91544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334A1-2B49-1B0E-01AF-21E7F65B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F32F1-6F2E-57E1-B57E-02E6665D2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93396-250B-4F87-0836-D24FE882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6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B117-E698-237E-32BC-31BC370E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053A1-20A7-0647-4C7E-4083B8E03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447F9-090B-12C8-42EF-A299866C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DC22B-3311-9AC2-EB95-8CE8741D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5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CA269-9AED-9445-B276-12E91CC7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C5B70-0531-63CD-C544-553114B7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767D-1857-D975-B158-DB0C2815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1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4F0D-6763-B924-DF95-E166C9AF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7082D-3191-5680-AF41-770659EBA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DFF76-7B65-B57F-4C5F-17FDAAA59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9B23C-FAF2-5EAE-A7FB-101B6DE3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AEF60-E306-240F-051E-D4E37809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F4A26-A4BD-62B2-F361-2C2165C0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8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929CB4-F8F1-E48B-BC21-0BE44FA79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0E827-3A59-A952-9A48-B6B7733B0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75A2D-2B00-C947-2814-16DD07D28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364C9-323B-A540-9858-F4B8E5199BC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C295-F983-393C-73AB-30201EC7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F6BE5-1478-716F-C573-41610316C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A9687-5735-D640-A6A1-8EF1C1BD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Sponsors – </a:t>
            </a:r>
            <a:r>
              <a:rPr lang="en-GB" i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33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We couldn’t do it without you.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B0DE11-FAA8-339A-2C60-9B17C7B8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51" y="121671"/>
            <a:ext cx="5048511" cy="2601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C43D8-B611-9B25-9B55-1C3C2A2C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550" y="2534136"/>
            <a:ext cx="4067432" cy="14751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9AAC4E-721B-7570-D949-96DA1BC4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74" y="2443921"/>
            <a:ext cx="6486033" cy="13220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1B8A21-46CF-3A3E-730E-CCC8A7B61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18" y="4272821"/>
            <a:ext cx="6056869" cy="14330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9F89CB-5454-037F-F8E1-B3BA4AFEF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750" y="4390316"/>
            <a:ext cx="5439032" cy="11336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C3647C-75F4-6108-4675-FA5386F4C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4" y="997787"/>
            <a:ext cx="15716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7200" b="1" kern="0" spc="47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sz="3600">
              <a:solidFill>
                <a:srgbClr val="444444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7200" b="1" kern="0" spc="47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sz="3600">
              <a:solidFill>
                <a:srgbClr val="444444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3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laying a guitar in front of a computer&#10;&#10;Description automatically generated">
            <a:extLst>
              <a:ext uri="{FF2B5EF4-FFF2-40B4-BE49-F238E27FC236}">
                <a16:creationId xmlns:a16="http://schemas.microsoft.com/office/drawing/2014/main" id="{D4D7921D-9ACA-A909-19A9-856898AA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240780" y="476131"/>
            <a:ext cx="6532398" cy="100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891"/>
              </a:lnSpc>
              <a:buNone/>
            </a:pPr>
            <a:r>
              <a:rPr lang="en-US" sz="7200" b="1" kern="0" spc="87" dirty="0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GO-SQLCMD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7046264" y="2155448"/>
            <a:ext cx="4909516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603"/>
              </a:spcBef>
              <a:buNone/>
            </a:pPr>
            <a:r>
              <a:rPr lang="en-US" sz="4800" kern="0" spc="32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aka.ms/</a:t>
            </a:r>
            <a:r>
              <a:rPr lang="en-US" sz="4800" kern="0" spc="32" dirty="0" err="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sqlcmd</a:t>
            </a:r>
            <a:endParaRPr lang="en-US"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290104" y="3104285"/>
            <a:ext cx="4823460" cy="236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06"/>
              </a:lnSpc>
              <a:spcBef>
                <a:spcPts val="1888"/>
              </a:spcBef>
              <a:buSzPct val="100000"/>
              <a:buChar char="•"/>
            </a:pPr>
            <a:r>
              <a:rPr lang="en-US" sz="4000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forked from </a:t>
            </a:r>
          </a:p>
          <a:p>
            <a:pPr algn="l">
              <a:lnSpc>
                <a:spcPts val="2406"/>
              </a:lnSpc>
              <a:spcBef>
                <a:spcPts val="1888"/>
              </a:spcBef>
              <a:buSzPct val="100000"/>
            </a:pPr>
            <a:r>
              <a:rPr lang="en-US" sz="4000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  go-</a:t>
            </a:r>
            <a:r>
              <a:rPr lang="en-US" sz="4000" kern="0" spc="41" dirty="0" err="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msqldb</a:t>
            </a:r>
            <a:endParaRPr lang="en-US" sz="4000" kern="0" spc="41" dirty="0">
              <a:solidFill>
                <a:schemeClr val="bg1"/>
              </a:solidFill>
              <a:latin typeface="Algerian" panose="04020705040A02060702" pitchFamily="82" charset="0"/>
              <a:ea typeface="Source Sans Pro" pitchFamily="34" charset="-122"/>
              <a:cs typeface="Source Sans Pro" pitchFamily="34" charset="-120"/>
            </a:endParaRPr>
          </a:p>
          <a:p>
            <a:pPr marL="242900" indent="-242900" algn="l">
              <a:lnSpc>
                <a:spcPts val="2406"/>
              </a:lnSpc>
              <a:spcBef>
                <a:spcPts val="1892"/>
              </a:spcBef>
              <a:buSzPct val="100000"/>
              <a:buChar char="•"/>
            </a:pPr>
            <a:r>
              <a:rPr lang="en-US" sz="4000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written in Go</a:t>
            </a:r>
          </a:p>
          <a:p>
            <a:pPr lvl="1" algn="l">
              <a:lnSpc>
                <a:spcPts val="2049"/>
              </a:lnSpc>
              <a:spcBef>
                <a:spcPts val="449"/>
              </a:spcBef>
              <a:buNone/>
            </a:pPr>
            <a:r>
              <a:rPr lang="en-US" sz="2800" kern="0" spc="3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compiles into one exe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2800" kern="0" spc="3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cross-platform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2800" kern="0" spc="3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cross architecture</a:t>
            </a:r>
          </a:p>
          <a:p>
            <a:pPr marL="242900" indent="-242900" algn="l">
              <a:lnSpc>
                <a:spcPts val="2406"/>
              </a:lnSpc>
              <a:spcBef>
                <a:spcPts val="1909"/>
              </a:spcBef>
              <a:buSzPct val="100000"/>
              <a:buChar char="•"/>
            </a:pPr>
            <a:r>
              <a:rPr lang="en-US" sz="4000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Shiny and New</a:t>
            </a:r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810461" y="1372262"/>
            <a:ext cx="4701540" cy="230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sz="6000" b="1" kern="0" spc="47" dirty="0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Does it work with ALL old genres?</a:t>
            </a:r>
            <a:endParaRPr lang="en-US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/>
          </a:p>
        </p:txBody>
      </p:sp>
      <p:pic>
        <p:nvPicPr>
          <p:cNvPr id="8" name="Picture 7" descr="A person in a cowboy hat playing a violin&#10;&#10;Description automatically generated">
            <a:extLst>
              <a:ext uri="{FF2B5EF4-FFF2-40B4-BE49-F238E27FC236}">
                <a16:creationId xmlns:a16="http://schemas.microsoft.com/office/drawing/2014/main" id="{6A31598F-6508-859E-46BB-0B6BC5A9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1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82880" y="1372262"/>
            <a:ext cx="5329121" cy="230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6000" b="1" kern="0" spc="47" dirty="0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Is It Backwards compatible?</a:t>
            </a:r>
            <a:endParaRPr lang="en-US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/>
          </a:p>
        </p:txBody>
      </p:sp>
      <p:pic>
        <p:nvPicPr>
          <p:cNvPr id="8" name="Picture 7" descr="A person in a cowboy hat playing a violin&#10;&#10;Description automatically generated">
            <a:extLst>
              <a:ext uri="{FF2B5EF4-FFF2-40B4-BE49-F238E27FC236}">
                <a16:creationId xmlns:a16="http://schemas.microsoft.com/office/drawing/2014/main" id="{6A31598F-6508-859E-46BB-0B6BC5A9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1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7200" b="1" kern="0" spc="47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You said close?</a:t>
            </a:r>
            <a:endParaRPr lang="en-US" sz="3600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5523119" cy="22663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61810" y="1862815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-R (Use client regional settings)</a:t>
            </a:r>
          </a:p>
          <a:p>
            <a:pPr algn="l">
              <a:lnSpc>
                <a:spcPts val="2726"/>
              </a:lnSpc>
              <a:buNone/>
            </a:pPr>
            <a:r>
              <a:rPr lang="en-US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IS removed. </a:t>
            </a:r>
          </a:p>
          <a:p>
            <a:pPr algn="l">
              <a:lnSpc>
                <a:spcPts val="2726"/>
              </a:lnSpc>
              <a:buNone/>
            </a:pPr>
            <a:endParaRPr lang="en-US" sz="2295" kern="0" spc="46">
              <a:solidFill>
                <a:srgbClr val="FFFFFF"/>
              </a:solidFill>
              <a:latin typeface="Algerian" panose="04020705040A02060702" pitchFamily="82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726"/>
              </a:lnSpc>
              <a:buNone/>
            </a:pPr>
            <a:r>
              <a:rPr lang="en-US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Go doesn't provide this</a:t>
            </a: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189702" y="1656936"/>
            <a:ext cx="5523119" cy="22663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475381" y="1862815"/>
            <a:ext cx="5551687" cy="1038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-I (enable quoted identifiers) </a:t>
            </a:r>
          </a:p>
          <a:p>
            <a:pPr algn="l">
              <a:lnSpc>
                <a:spcPts val="2726"/>
              </a:lnSpc>
              <a:buNone/>
            </a:pPr>
            <a:r>
              <a:rPr lang="en-US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 removed.</a:t>
            </a:r>
          </a:p>
          <a:p>
            <a:pPr algn="l">
              <a:lnSpc>
                <a:spcPts val="2726"/>
              </a:lnSpc>
              <a:buNone/>
            </a:pPr>
            <a:br>
              <a:rPr lang="en-US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(Use SET QUOTED IDENTIFIER OFF)</a:t>
            </a: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76131" y="4113771"/>
            <a:ext cx="5523119" cy="22663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61810" y="4319650"/>
            <a:ext cx="5551687" cy="3461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-P (password) was removed.</a:t>
            </a: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6189702" y="4113771"/>
            <a:ext cx="5523119" cy="2266383"/>
          </a:xfrm>
          <a:prstGeom prst="rect">
            <a:avLst/>
          </a:prstGeom>
          <a:solidFill>
            <a:srgbClr val="444444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6475381" y="4319650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GB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/ is not accepted as a flag specifier, only -</a:t>
            </a:r>
            <a:endParaRPr lang="en-US">
              <a:latin typeface="Algerian" panose="04020705040A02060702" pitchFamily="8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D65310-CE32-3BC1-29D5-90B8E4132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11725"/>
          <a:stretch/>
        </p:blipFill>
        <p:spPr>
          <a:xfrm>
            <a:off x="476130" y="4071641"/>
            <a:ext cx="5544000" cy="23085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1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5345141" y="4262557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345141" y="426255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5100886" y="5752085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205636" y="4414288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205636" y="441428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013755" y="5903816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7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5278959" y="4198618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278959" y="419861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5160403" y="5688146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387096" y="5883700"/>
            <a:ext cx="11414759" cy="974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buNone/>
            </a:pPr>
            <a:r>
              <a:rPr lang="en-US" sz="8438" b="1" kern="0" spc="85" dirty="0">
                <a:solidFill>
                  <a:srgbClr val="C00000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Old Name - New CLI  </a:t>
            </a:r>
            <a:endParaRPr lang="en-US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-1375015" y="0"/>
            <a:ext cx="7730462" cy="458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08"/>
              </a:lnSpc>
              <a:spcBef>
                <a:spcPts val="996"/>
              </a:spcBef>
              <a:buNone/>
            </a:pPr>
            <a:r>
              <a:rPr lang="en-US" sz="2734" kern="0" spc="55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why you should look at sqlcmd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221347" y="4198618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221347" y="419861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045179" y="5688146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045179" y="6098761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4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kull on a red container&#10;&#10;Description automatically generated">
            <a:extLst>
              <a:ext uri="{FF2B5EF4-FFF2-40B4-BE49-F238E27FC236}">
                <a16:creationId xmlns:a16="http://schemas.microsoft.com/office/drawing/2014/main" id="{089566E8-1B97-1F5B-39C2-D56C292A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crowd&#10;&#10;Description automatically generated">
            <a:extLst>
              <a:ext uri="{FF2B5EF4-FFF2-40B4-BE49-F238E27FC236}">
                <a16:creationId xmlns:a16="http://schemas.microsoft.com/office/drawing/2014/main" id="{DD4FDDAE-B721-5EDC-B503-1C7818A9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303663-6BC0-D3E0-4679-27BC401D3ADD}"/>
              </a:ext>
            </a:extLst>
          </p:cNvPr>
          <p:cNvSpPr txBox="1"/>
          <p:nvPr/>
        </p:nvSpPr>
        <p:spPr>
          <a:xfrm>
            <a:off x="4307080" y="4589092"/>
            <a:ext cx="5238572" cy="1200329"/>
          </a:xfrm>
          <a:prstGeom prst="rect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7200">
                <a:solidFill>
                  <a:srgbClr val="FF0000"/>
                </a:solidFill>
                <a:latin typeface="Algerian" panose="04020705040A02060702" pitchFamily="82" charset="0"/>
              </a:rPr>
              <a:t>SHOW TIME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F092E64-5D12-C550-D047-D39A3E07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F092E64-5D12-C550-D047-D39A3E07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0FDFBEE-49E0-2368-383A-F57666C23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3337166" cy="333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58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erson in a robe holding a book&#10;&#10;Description automatically generated">
            <a:extLst>
              <a:ext uri="{FF2B5EF4-FFF2-40B4-BE49-F238E27FC236}">
                <a16:creationId xmlns:a16="http://schemas.microsoft.com/office/drawing/2014/main" id="{B7DFF54A-B56F-C032-9EEE-D37D3783ED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14" r="6380"/>
          <a:stretch/>
        </p:blipFill>
        <p:spPr>
          <a:xfrm>
            <a:off x="9900000" y="3394411"/>
            <a:ext cx="2556000" cy="32568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9" name="Object 6" descr="preencoded.png">
            <a:extLst>
              <a:ext uri="{FF2B5EF4-FFF2-40B4-BE49-F238E27FC236}">
                <a16:creationId xmlns:a16="http://schemas.microsoft.com/office/drawing/2014/main" id="{85D22427-0418-84BF-A98E-D578E3BC32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91" t="6124" r="27409" b="31455"/>
          <a:stretch/>
        </p:blipFill>
        <p:spPr>
          <a:xfrm>
            <a:off x="7460414" y="593903"/>
            <a:ext cx="2484000" cy="5364000"/>
          </a:xfrm>
          <a:prstGeom prst="rect">
            <a:avLst/>
          </a:prstGeom>
        </p:spPr>
      </p:pic>
      <p:pic>
        <p:nvPicPr>
          <p:cNvPr id="28" name="Picture 27" descr="A person with a beard and face paint&#10;&#10;Description automatically generated">
            <a:extLst>
              <a:ext uri="{FF2B5EF4-FFF2-40B4-BE49-F238E27FC236}">
                <a16:creationId xmlns:a16="http://schemas.microsoft.com/office/drawing/2014/main" id="{BC3F143E-0068-F27B-D4C3-AD99F82B51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169" t="19144" r="33563" b="-19144"/>
          <a:stretch/>
        </p:blipFill>
        <p:spPr>
          <a:xfrm>
            <a:off x="7388183" y="562402"/>
            <a:ext cx="2508271" cy="6729938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0" y="0"/>
            <a:ext cx="7582385" cy="330434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Object 2"/>
          <p:cNvSpPr/>
          <p:nvPr/>
        </p:nvSpPr>
        <p:spPr>
          <a:xfrm>
            <a:off x="144625" y="425566"/>
            <a:ext cx="7293136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Rob Sewell</a:t>
            </a:r>
            <a:endParaRPr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44625" y="1135382"/>
            <a:ext cx="7293136" cy="46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26"/>
              </a:lnSpc>
              <a:spcBef>
                <a:spcPts val="1299"/>
              </a:spcBef>
              <a:buNone/>
            </a:pPr>
            <a:r>
              <a:rPr lang="en-US" sz="3984" b="1" kern="0" spc="40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He/Him</a:t>
            </a:r>
            <a:endParaRPr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625" y="1737973"/>
            <a:ext cx="7293136" cy="1244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50"/>
              </a:lnSpc>
              <a:spcBef>
                <a:spcPts val="1098"/>
              </a:spcBef>
              <a:buNone/>
            </a:pPr>
            <a:r>
              <a:rPr lang="en-US" sz="1856" kern="0" spc="37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761810" y="3826950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buNone/>
            </a:pPr>
            <a:r>
              <a:rPr lang="en-US" sz="3200" kern="0" spc="28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SEWELLS CONSULTING LTD</a:t>
            </a:r>
            <a:endParaRPr lang="en-US" sz="4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761810" y="4190524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2800" kern="0" spc="29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Beard Twizzler</a:t>
            </a:r>
            <a:endParaRPr lang="en-US" sz="36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0" y="4499056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2800" kern="0" spc="28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MICROSOFT MVP</a:t>
            </a:r>
            <a:endParaRPr lang="en-US" sz="36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761810" y="4862630"/>
            <a:ext cx="6664643" cy="612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2000" kern="0" spc="29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DATA PLATFORM 2020 - 2022</a:t>
            </a:r>
          </a:p>
          <a:p>
            <a:pPr algn="l">
              <a:lnSpc>
                <a:spcPts val="1720"/>
              </a:lnSpc>
              <a:spcBef>
                <a:spcPts val="1353"/>
              </a:spcBef>
              <a:buNone/>
            </a:pPr>
            <a:r>
              <a:rPr lang="en-US" sz="2000" kern="0" spc="29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AZURE (CDM) 2017 - 2022</a:t>
            </a:r>
            <a:endParaRPr lang="en-US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761810" y="5564828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INTERESTS</a:t>
            </a:r>
            <a:endParaRPr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761810" y="5928402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Heavy Metal Cycling , Heavy Metal automation, Community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4" name="Object 17" descr="preencoded.png"/>
          <p:cNvSpPr/>
          <p:nvPr/>
        </p:nvSpPr>
        <p:spPr>
          <a:xfrm>
            <a:off x="7682236" y="6056155"/>
            <a:ext cx="2139245" cy="560849"/>
          </a:xfrm>
          <a:custGeom>
            <a:avLst/>
            <a:gdLst>
              <a:gd name="connsiteX0" fmla="*/ 270204 w 2139245"/>
              <a:gd name="connsiteY0" fmla="*/ 0 h 560849"/>
              <a:gd name="connsiteX1" fmla="*/ 1869041 w 2139245"/>
              <a:gd name="connsiteY1" fmla="*/ 0 h 560849"/>
              <a:gd name="connsiteX2" fmla="*/ 2139246 w 2139245"/>
              <a:gd name="connsiteY2" fmla="*/ 280425 h 560849"/>
              <a:gd name="connsiteX3" fmla="*/ 1869041 w 2139245"/>
              <a:gd name="connsiteY3" fmla="*/ 560850 h 560849"/>
              <a:gd name="connsiteX4" fmla="*/ 270204 w 2139245"/>
              <a:gd name="connsiteY4" fmla="*/ 560850 h 560849"/>
              <a:gd name="connsiteX5" fmla="*/ 0 w 2139245"/>
              <a:gd name="connsiteY5" fmla="*/ 280425 h 560849"/>
              <a:gd name="connsiteX6" fmla="*/ 270204 w 2139245"/>
              <a:gd name="connsiteY6" fmla="*/ 0 h 56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9245" h="560849">
                <a:moveTo>
                  <a:pt x="270204" y="0"/>
                </a:moveTo>
                <a:lnTo>
                  <a:pt x="1869041" y="0"/>
                </a:lnTo>
                <a:cubicBezTo>
                  <a:pt x="2018271" y="0"/>
                  <a:pt x="2139246" y="125550"/>
                  <a:pt x="2139246" y="280425"/>
                </a:cubicBezTo>
                <a:cubicBezTo>
                  <a:pt x="2139246" y="435299"/>
                  <a:pt x="2018271" y="560850"/>
                  <a:pt x="1869041" y="560850"/>
                </a:cubicBezTo>
                <a:lnTo>
                  <a:pt x="270204" y="560850"/>
                </a:lnTo>
                <a:cubicBezTo>
                  <a:pt x="120974" y="560850"/>
                  <a:pt x="0" y="435299"/>
                  <a:pt x="0" y="280425"/>
                </a:cubicBezTo>
                <a:cubicBezTo>
                  <a:pt x="0" y="125550"/>
                  <a:pt x="120974" y="0"/>
                  <a:pt x="270204" y="0"/>
                </a:cubicBezTo>
              </a:path>
            </a:pathLst>
          </a:custGeom>
          <a:solidFill>
            <a:schemeClr val="tx1"/>
          </a:solidFill>
          <a:ln w="1922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7809292" y="6207509"/>
            <a:ext cx="1902972" cy="269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7"/>
              </a:lnSpc>
              <a:buNone/>
            </a:pPr>
            <a:r>
              <a:rPr lang="en-US" sz="1790" b="1" kern="0" spc="36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robsewell.com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3" y="6226018"/>
            <a:ext cx="342814" cy="219020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5" y="88084"/>
            <a:ext cx="2190202" cy="49517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769742" y="238730"/>
            <a:ext cx="1983838" cy="17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4"/>
              </a:lnSpc>
              <a:buNone/>
            </a:pPr>
            <a:r>
              <a:rPr lang="en-US" sz="1148" kern="0" spc="23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mrrobsewell@outlook.com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1BFB3CC6-E809-C7AE-1829-72A2079CC2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7243" y="135112"/>
            <a:ext cx="2092522" cy="3313159"/>
          </a:xfrm>
          <a:prstGeom prst="rect">
            <a:avLst/>
          </a:prstGeom>
        </p:spPr>
      </p:pic>
      <p:pic>
        <p:nvPicPr>
          <p:cNvPr id="3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6B2EC4-F716-00A5-14C5-7E890CD54B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68.3446"/>
                  <p14:bmkLst>
                    <p14:bmk name="Bookmark 2" time="22.6887"/>
                    <p14:bmk name="Bookmark 1" time="4053.4852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534023" y="6477475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0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0" bmkName="Bookmark 2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erson in a robe holding a book&#10;&#10;Description automatically generated">
            <a:extLst>
              <a:ext uri="{FF2B5EF4-FFF2-40B4-BE49-F238E27FC236}">
                <a16:creationId xmlns:a16="http://schemas.microsoft.com/office/drawing/2014/main" id="{B7DFF54A-B56F-C032-9EEE-D37D3783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30" y="0"/>
            <a:ext cx="7309139" cy="73020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5208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erson in a robe holding a book&#10;&#10;Description automatically generated">
            <a:extLst>
              <a:ext uri="{FF2B5EF4-FFF2-40B4-BE49-F238E27FC236}">
                <a16:creationId xmlns:a16="http://schemas.microsoft.com/office/drawing/2014/main" id="{B7DFF54A-B56F-C032-9EEE-D37D3783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100" y="-3238368"/>
            <a:ext cx="13540740" cy="135275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0905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57354" y="476131"/>
            <a:ext cx="5364990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71624" y="335466"/>
            <a:ext cx="4932835" cy="3840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WHAT</a:t>
            </a:r>
            <a:b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</a:br>
            <a: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CAME </a:t>
            </a:r>
            <a:r>
              <a:rPr lang="en-US" sz="6600" kern="0" spc="47" err="1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BEFORe</a:t>
            </a:r>
            <a:endParaRPr lang="en-US" sz="6600" kern="0" spc="47">
              <a:solidFill>
                <a:schemeClr val="bg1"/>
              </a:solidFill>
              <a:latin typeface="Algerian" panose="04020705040A02060702" pitchFamily="82" charset="0"/>
              <a:ea typeface="Bebas Neue" pitchFamily="34" charset="-122"/>
              <a:cs typeface="Bebas Neue" pitchFamily="34" charset="-120"/>
            </a:endParaRPr>
          </a:p>
          <a:p>
            <a:pPr algn="ctr">
              <a:buNone/>
            </a:pPr>
            <a:r>
              <a:rPr lang="en-US" sz="6600" kern="0" spc="47" err="1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</a:t>
            </a:r>
            <a: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 </a:t>
            </a:r>
          </a:p>
          <a:p>
            <a:pPr algn="ctr">
              <a:buNone/>
            </a:pPr>
            <a: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?</a:t>
            </a:r>
            <a:endParaRPr lang="en-US" sz="32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 descr="Two men sitting in chairs playing guitars&#10;&#10;Description automatically generated">
            <a:extLst>
              <a:ext uri="{FF2B5EF4-FFF2-40B4-BE49-F238E27FC236}">
                <a16:creationId xmlns:a16="http://schemas.microsoft.com/office/drawing/2014/main" id="{29DAC847-CC83-CA76-F116-A1A8CF81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943100" y="6476815"/>
            <a:ext cx="7574279" cy="457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1091"/>
              </a:spcBef>
              <a:buNone/>
            </a:pPr>
            <a:r>
              <a:rPr lang="en-US" sz="4400" kern="0" spc="32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It's a long time ago NOW</a:t>
            </a:r>
            <a:endParaRPr lang="en-US"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>
                <a:solidFill>
                  <a:srgbClr val="749FC7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 Osql &amp; Isql:</a:t>
            </a:r>
            <a:r>
              <a:rPr lang="en-US" sz="4688" b="1" kern="0" spc="47">
                <a:solidFill>
                  <a:srgbClr val="FFFFFF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 Old Connectivity Tools</a:t>
            </a: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1358775" y="1479066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1670" y="1891915"/>
            <a:ext cx="609448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9947" y="3430956"/>
            <a:ext cx="3540510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3600" kern="0" spc="32" err="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Osql</a:t>
            </a:r>
            <a:r>
              <a:rPr lang="en-US" sz="3600" kern="0" spc="32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&amp; </a:t>
            </a:r>
            <a:r>
              <a:rPr lang="en-US" sz="3600" kern="0" spc="32" err="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Isql</a:t>
            </a:r>
            <a:r>
              <a:rPr lang="en-US" sz="3600" kern="0" spc="32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4000"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19947" y="4207712"/>
            <a:ext cx="3540510" cy="12558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Old command-line tools used to connect to SQL Server databases.</a:t>
            </a:r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5380280" y="1483245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8066" y="1854245"/>
            <a:ext cx="657061" cy="68562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40422" y="3416122"/>
            <a:ext cx="3708108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3600" kern="0" spc="32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Functionality:</a:t>
            </a:r>
            <a:endParaRPr lang="en-US" sz="4000">
              <a:latin typeface="Algerian" panose="04020705040A02060702" pitchFamily="82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4240422" y="4207712"/>
            <a:ext cx="3708108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Provided basic functionality for querying and managing databases.</a:t>
            </a:r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9229845" y="1479066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6218" y="1925384"/>
            <a:ext cx="552312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322769" y="3422875"/>
            <a:ext cx="3351962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3600" kern="0" spc="32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Limitations:</a:t>
            </a:r>
            <a:endParaRPr lang="en-US" sz="4000">
              <a:latin typeface="Algerian" panose="04020705040A02060702" pitchFamily="82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8322769" y="4207712"/>
            <a:ext cx="3351962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Lacked features such as parameters, DAC</a:t>
            </a:r>
            <a:b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Performance</a:t>
            </a:r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 err="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Osql</a:t>
            </a:r>
            <a:r>
              <a:rPr lang="en-US" sz="2025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&amp; </a:t>
            </a:r>
            <a:r>
              <a:rPr lang="en-US" sz="2025" kern="0" spc="41" dirty="0" err="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Isql</a:t>
            </a:r>
            <a:r>
              <a:rPr lang="en-US" sz="2025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were the tools GRANT AND Gianluca </a:t>
            </a:r>
            <a:br>
              <a:rPr lang="en-US" sz="2025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025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first used to connect to SQL Server databases.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Where is this a picture of?</a:t>
            </a: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67213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3200" kern="0" spc="4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sz="2800"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6000" b="1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 sz="28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3600" kern="0" spc="34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Where is this a </a:t>
            </a:r>
            <a:r>
              <a:rPr lang="en-US" sz="4400" kern="0" spc="34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picture</a:t>
            </a:r>
            <a:r>
              <a:rPr lang="en-US" sz="3600" kern="0" spc="34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of?</a:t>
            </a:r>
            <a:endParaRPr lang="en-US" sz="4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67213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3200" kern="0" spc="4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sz="28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ACAF4B-2E06-0DB4-B6B5-3DBB4B580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2511"/>
          <a:stretch/>
        </p:blipFill>
        <p:spPr bwMode="auto">
          <a:xfrm>
            <a:off x="149911" y="1678320"/>
            <a:ext cx="12039041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85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Office PowerPoint</Application>
  <PresentationFormat>Widescreen</PresentationFormat>
  <Paragraphs>114</Paragraphs>
  <Slides>25</Slides>
  <Notes>24</Notes>
  <HiddenSlides>3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Algerian</vt:lpstr>
      <vt:lpstr>Calibri Light</vt:lpstr>
      <vt:lpstr>Source Sans Pro</vt:lpstr>
      <vt:lpstr>Arial</vt:lpstr>
      <vt:lpstr>Calibri</vt:lpstr>
      <vt:lpstr>Office Theme</vt:lpstr>
      <vt:lpstr>1_Office Theme</vt:lpstr>
      <vt:lpstr>Sponsors – 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NAME - NEW CLI</dc:title>
  <dc:subject>OLD NAME - NEW CLI</dc:subject>
  <dc:creator>rob@sewells-consulting.co.uk</dc:creator>
  <cp:lastModifiedBy>Rob Sewell</cp:lastModifiedBy>
  <cp:revision>1</cp:revision>
  <dcterms:created xsi:type="dcterms:W3CDTF">2023-08-27T10:38:29Z</dcterms:created>
  <dcterms:modified xsi:type="dcterms:W3CDTF">2023-11-22T19:11:01Z</dcterms:modified>
</cp:coreProperties>
</file>